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7"/>
  </p:sldMasterIdLst>
  <p:sldIdLst>
    <p:sldId id="256" r:id="rId38"/>
    <p:sldId id="263" r:id="rId39"/>
    <p:sldId id="260" r:id="rId40"/>
    <p:sldId id="264" r:id="rId41"/>
    <p:sldId id="265" r:id="rId42"/>
    <p:sldId id="269" r:id="rId43"/>
    <p:sldId id="266" r:id="rId44"/>
    <p:sldId id="262" r:id="rId45"/>
    <p:sldId id="257" r:id="rId46"/>
    <p:sldId id="258" r:id="rId47"/>
    <p:sldId id="259" r:id="rId48"/>
    <p:sldId id="267" r:id="rId49"/>
    <p:sldId id="261" r:id="rId50"/>
    <p:sldId id="268" r:id="rId51"/>
    <p:sldId id="270" r:id="rId52"/>
    <p:sldId id="271" r:id="rId53"/>
    <p:sldId id="272" r:id="rId54"/>
    <p:sldId id="273" r:id="rId55"/>
  </p:sldIdLst>
  <p:sldSz cx="12192000" cy="6858000"/>
  <p:notesSz cx="6858000" cy="12192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04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376" autoAdjust="0"/>
  </p:normalViewPr>
  <p:slideViewPr>
    <p:cSldViewPr>
      <p:cViewPr varScale="1">
        <p:scale>
          <a:sx n="91" d="100"/>
          <a:sy n="91" d="100"/>
        </p:scale>
        <p:origin x="131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" Target="slides/slide2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slide" Target="slides/slide5.xml"/><Relationship Id="rId47" Type="http://schemas.openxmlformats.org/officeDocument/2006/relationships/slide" Target="slides/slide10.xml"/><Relationship Id="rId50" Type="http://schemas.openxmlformats.org/officeDocument/2006/relationships/slide" Target="slides/slide13.xml"/><Relationship Id="rId55" Type="http://schemas.openxmlformats.org/officeDocument/2006/relationships/slide" Target="slides/slide18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slideMaster" Target="slideMasters/slideMaster1.xml"/><Relationship Id="rId40" Type="http://schemas.openxmlformats.org/officeDocument/2006/relationships/slide" Target="slides/slide3.xml"/><Relationship Id="rId45" Type="http://schemas.openxmlformats.org/officeDocument/2006/relationships/slide" Target="slides/slide8.xml"/><Relationship Id="rId53" Type="http://schemas.openxmlformats.org/officeDocument/2006/relationships/slide" Target="slides/slide16.xml"/><Relationship Id="rId58" Type="http://schemas.openxmlformats.org/officeDocument/2006/relationships/theme" Target="theme/theme1.xml"/><Relationship Id="rId5" Type="http://schemas.openxmlformats.org/officeDocument/2006/relationships/customXml" Target="../customXml/item5.xml"/><Relationship Id="rId19" Type="http://schemas.openxmlformats.org/officeDocument/2006/relationships/customXml" Target="../customXml/item19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slide" Target="slides/slide6.xml"/><Relationship Id="rId48" Type="http://schemas.openxmlformats.org/officeDocument/2006/relationships/slide" Target="slides/slide11.xml"/><Relationship Id="rId56" Type="http://schemas.openxmlformats.org/officeDocument/2006/relationships/presProps" Target="presProps.xml"/><Relationship Id="rId8" Type="http://schemas.openxmlformats.org/officeDocument/2006/relationships/customXml" Target="../customXml/item8.xml"/><Relationship Id="rId51" Type="http://schemas.openxmlformats.org/officeDocument/2006/relationships/slide" Target="slides/slide14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" Target="slides/slide1.xml"/><Relationship Id="rId46" Type="http://schemas.openxmlformats.org/officeDocument/2006/relationships/slide" Target="slides/slide9.xml"/><Relationship Id="rId59" Type="http://schemas.openxmlformats.org/officeDocument/2006/relationships/tableStyles" Target="tableStyles.xml"/><Relationship Id="rId20" Type="http://schemas.openxmlformats.org/officeDocument/2006/relationships/customXml" Target="../customXml/item20.xml"/><Relationship Id="rId41" Type="http://schemas.openxmlformats.org/officeDocument/2006/relationships/slide" Target="slides/slide4.xml"/><Relationship Id="rId54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slide" Target="slides/slide12.xml"/><Relationship Id="rId57" Type="http://schemas.openxmlformats.org/officeDocument/2006/relationships/viewProps" Target="viewProps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slide" Target="slides/slide7.xml"/><Relationship Id="rId52" Type="http://schemas.openxmlformats.org/officeDocument/2006/relationships/slide" Target="slides/slide15.xml"/><Relationship Id="rId60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elfoli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de-DE"/>
              <a:t>Formatvorlage des Untertitelmasters durch Klicken bearbeiten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el und vertikaler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Vertikaler Textplatzhalt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kaler Titel u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Vertikaler Titel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Vertikaler Textplatzhalt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Abschnitts-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Zwei Inhal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Vergleich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8" name="Inhaltsplatzhalt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9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10" name="Fußzeilenplatzhalt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11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Nur Tite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Le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umsplatzhalt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Inhalt mit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Bild mit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Bildplatzhalter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de-DE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Ovr>
    <a:masterClrMapping/>
  </p:clrMapOvr>
  <p:hf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de-DE"/>
              <a:t>Titelmasterformat durch Klicken bearbeiten</a:t>
            </a:r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76AD5AC-6540-4C8A-BEBF-B910CBD6DB91}" type="datetimeFigureOut">
              <a:t>29.11.2017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3BF741F-EC25-4AE6-8513-95650B596F95}" type="slidenum"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>
        <a:defRPr sz="1800">
          <a:solidFill>
            <a:schemeClr val="tx1"/>
          </a:solidFill>
          <a:latin typeface="+mn-lt"/>
          <a:ea typeface="+mn-ea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3.xml"/><Relationship Id="rId2" Type="http://schemas.openxmlformats.org/officeDocument/2006/relationships/customXml" Target="../../customXml/item25.xml"/><Relationship Id="rId1" Type="http://schemas.openxmlformats.org/officeDocument/2006/relationships/customXml" Target="../../customXml/item28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customXml" Target="../../customXml/item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4.xml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19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customXml" Target="../../customXml/item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7.xml"/><Relationship Id="rId2" Type="http://schemas.openxmlformats.org/officeDocument/2006/relationships/customXml" Target="../../customXml/item35.xml"/><Relationship Id="rId1" Type="http://schemas.openxmlformats.org/officeDocument/2006/relationships/customXml" Target="../../customXml/item6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customXml" Target="../../customXml/item3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8.xml"/><Relationship Id="rId2" Type="http://schemas.openxmlformats.org/officeDocument/2006/relationships/customXml" Target="../../customXml/item34.xml"/><Relationship Id="rId1" Type="http://schemas.openxmlformats.org/officeDocument/2006/relationships/customXml" Target="../../customXml/item30.xml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1.xml"/><Relationship Id="rId4" Type="http://schemas.openxmlformats.org/officeDocument/2006/relationships/customXml" Target="../../customXml/item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7.xml"/><Relationship Id="rId2" Type="http://schemas.openxmlformats.org/officeDocument/2006/relationships/customXml" Target="../../customXml/item20.xml"/><Relationship Id="rId1" Type="http://schemas.openxmlformats.org/officeDocument/2006/relationships/customXml" Target="../../customXml/item32.xml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2.xml"/><Relationship Id="rId4" Type="http://schemas.openxmlformats.org/officeDocument/2006/relationships/customXml" Target="../../customXml/item3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customXml" Target="../../customXml/item15.xml"/><Relationship Id="rId7" Type="http://schemas.openxmlformats.org/officeDocument/2006/relationships/slideLayout" Target="../slideLayouts/slideLayout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2.xml"/><Relationship Id="rId6" Type="http://schemas.openxmlformats.org/officeDocument/2006/relationships/customXml" Target="../../customXml/item31.xml"/><Relationship Id="rId5" Type="http://schemas.openxmlformats.org/officeDocument/2006/relationships/customXml" Target="../../customXml/item26.xml"/><Relationship Id="rId4" Type="http://schemas.openxmlformats.org/officeDocument/2006/relationships/customXml" Target="../../customXml/item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6.xml"/><Relationship Id="rId7" Type="http://schemas.openxmlformats.org/officeDocument/2006/relationships/image" Target="../media/image1.jpg"/><Relationship Id="rId2" Type="http://schemas.openxmlformats.org/officeDocument/2006/relationships/customXml" Target="../../customXml/item18.xml"/><Relationship Id="rId1" Type="http://schemas.openxmlformats.org/officeDocument/2006/relationships/customXml" Target="../../customXml/item10.xml"/><Relationship Id="rId6" Type="http://schemas.openxmlformats.org/officeDocument/2006/relationships/slideLayout" Target="../slideLayouts/slideLayout2.xml"/><Relationship Id="rId5" Type="http://schemas.openxmlformats.org/officeDocument/2006/relationships/customXml" Target="../../customXml/item13.xml"/><Relationship Id="rId4" Type="http://schemas.openxmlformats.org/officeDocument/2006/relationships/customXml" Target="../../customXml/item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/>
          <p:nvPr/>
        </p:nvGrpSpPr>
        <p:grpSpPr bwMode="auto">
          <a:xfrm>
            <a:off x="1038228" y="347326"/>
            <a:ext cx="9300541" cy="5640606"/>
            <a:chOff x="76200" y="-155065"/>
            <a:chExt cx="9067800" cy="701306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6" name="Rectangle 10"/>
            <p:cNvSpPr/>
            <p:nvPr/>
          </p:nvSpPr>
          <p:spPr bwMode="auto">
            <a:xfrm>
              <a:off x="76200" y="-155065"/>
              <a:ext cx="9067800" cy="7013066"/>
            </a:xfrm>
            <a:prstGeom prst="rect">
              <a:avLst/>
            </a:prstGeom>
            <a:grpFill/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p:spPr>
          <p:txBody>
            <a:bodyPr rtlCol="0" anchor="ctr"/>
            <a:lstStyle/>
            <a:p>
              <a:pPr algn="ctr">
                <a:defRPr/>
              </a:pPr>
              <a:endParaRPr lang="en-US" sz="800">
                <a:solidFill>
                  <a:prstClr val="white"/>
                </a:solidFill>
                <a:latin typeface="Segoe UI"/>
              </a:endParaRPr>
            </a:p>
          </p:txBody>
        </p:sp>
        <p:sp>
          <p:nvSpPr>
            <p:cNvPr id="7" name="Rectangle 11"/>
            <p:cNvSpPr/>
            <p:nvPr/>
          </p:nvSpPr>
          <p:spPr bwMode="auto">
            <a:xfrm>
              <a:off x="83477" y="-155065"/>
              <a:ext cx="9060523" cy="7013066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p:spPr>
          <p:txBody>
            <a:bodyPr rtlCol="0" anchor="ctr"/>
            <a:lstStyle/>
            <a:p>
              <a:pPr algn="ctr">
                <a:defRPr/>
              </a:pPr>
              <a:endParaRPr lang="en-US" sz="800" dirty="0">
                <a:solidFill>
                  <a:prstClr val="white"/>
                </a:solidFill>
                <a:latin typeface="Segoe UI"/>
              </a:endParaRPr>
            </a:p>
          </p:txBody>
        </p:sp>
      </p:grpSp>
      <p:sp>
        <p:nvSpPr>
          <p:cNvPr id="16" name="Content"/>
          <p:cNvSpPr>
            <a:spLocks/>
          </p:cNvSpPr>
          <p:nvPr/>
        </p:nvSpPr>
        <p:spPr bwMode="auto">
          <a:xfrm>
            <a:off x="3823188" y="849597"/>
            <a:ext cx="4953540" cy="638436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no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Willkommen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bei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C#nema</a:t>
            </a:r>
            <a:endParaRPr lang="en-US" sz="2400" b="1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17" name="Content"/>
          <p:cNvSpPr/>
          <p:nvPr/>
        </p:nvSpPr>
        <p:spPr bwMode="auto">
          <a:xfrm>
            <a:off x="2607982" y="1608896"/>
            <a:ext cx="1808740" cy="454171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solidFill>
                  <a:srgbClr val="000000"/>
                </a:solidFill>
                <a:latin typeface="Segoe UI"/>
              </a:rPr>
              <a:t>Kunden-Login</a:t>
            </a:r>
          </a:p>
        </p:txBody>
      </p:sp>
      <p:sp>
        <p:nvSpPr>
          <p:cNvPr id="18" name="Content"/>
          <p:cNvSpPr/>
          <p:nvPr/>
        </p:nvSpPr>
        <p:spPr bwMode="auto">
          <a:xfrm>
            <a:off x="2569384" y="3914927"/>
            <a:ext cx="1721055" cy="525463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solidFill>
                  <a:srgbClr val="000000"/>
                </a:solidFill>
                <a:latin typeface="Segoe UI"/>
              </a:rPr>
              <a:t>Admin-Login</a:t>
            </a:r>
          </a:p>
        </p:txBody>
      </p:sp>
      <p:sp>
        <p:nvSpPr>
          <p:cNvPr id="19" name="Content"/>
          <p:cNvSpPr/>
          <p:nvPr/>
        </p:nvSpPr>
        <p:spPr bwMode="auto">
          <a:xfrm>
            <a:off x="5687244" y="4063360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0" name="Content"/>
          <p:cNvSpPr>
            <a:spLocks/>
          </p:cNvSpPr>
          <p:nvPr/>
        </p:nvSpPr>
        <p:spPr bwMode="auto">
          <a:xfrm>
            <a:off x="4501748" y="4031466"/>
            <a:ext cx="1144865" cy="29238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600" dirty="0" err="1">
                <a:solidFill>
                  <a:schemeClr val="bg1"/>
                </a:solidFill>
                <a:latin typeface="Segoe UI"/>
                <a:ea typeface="Segoe UI"/>
              </a:rPr>
              <a:t>Passwort</a:t>
            </a:r>
            <a:r>
              <a:rPr lang="en-US" sz="1600" dirty="0">
                <a:solidFill>
                  <a:schemeClr val="bg1"/>
                </a:solidFill>
                <a:latin typeface="Segoe UI"/>
                <a:ea typeface="Segoe UI"/>
              </a:rPr>
              <a:t> :</a:t>
            </a:r>
            <a:r>
              <a:rPr lang="en-US" sz="1600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21" name="Content"/>
          <p:cNvSpPr>
            <a:spLocks/>
          </p:cNvSpPr>
          <p:nvPr/>
        </p:nvSpPr>
        <p:spPr bwMode="auto">
          <a:xfrm>
            <a:off x="4507359" y="1692474"/>
            <a:ext cx="1202573" cy="29238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600" dirty="0" err="1">
                <a:solidFill>
                  <a:schemeClr val="bg1"/>
                </a:solidFill>
                <a:latin typeface="Segoe UI"/>
                <a:ea typeface="Segoe UI"/>
              </a:rPr>
              <a:t>Kunden</a:t>
            </a:r>
            <a:r>
              <a:rPr lang="en-US" sz="1600" dirty="0">
                <a:solidFill>
                  <a:schemeClr val="bg1"/>
                </a:solidFill>
                <a:latin typeface="Segoe UI"/>
                <a:ea typeface="Segoe UI"/>
              </a:rPr>
              <a:t>-ID:</a:t>
            </a:r>
          </a:p>
        </p:txBody>
      </p:sp>
      <p:sp>
        <p:nvSpPr>
          <p:cNvPr id="22" name="Content"/>
          <p:cNvSpPr/>
          <p:nvPr/>
        </p:nvSpPr>
        <p:spPr bwMode="auto">
          <a:xfrm>
            <a:off x="5689906" y="1756261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3" name="Content"/>
          <p:cNvSpPr>
            <a:spLocks/>
          </p:cNvSpPr>
          <p:nvPr/>
        </p:nvSpPr>
        <p:spPr bwMode="auto">
          <a:xfrm>
            <a:off x="4512971" y="2063067"/>
            <a:ext cx="1077539" cy="29238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600" dirty="0" err="1">
                <a:solidFill>
                  <a:schemeClr val="bg1"/>
                </a:solidFill>
                <a:latin typeface="Segoe UI"/>
                <a:ea typeface="Segoe UI"/>
              </a:rPr>
              <a:t>Passwort</a:t>
            </a:r>
            <a:r>
              <a:rPr lang="en-US" sz="1600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4" name="Content"/>
          <p:cNvSpPr/>
          <p:nvPr/>
        </p:nvSpPr>
        <p:spPr bwMode="auto">
          <a:xfrm>
            <a:off x="5688499" y="2138789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5" name="Content"/>
          <p:cNvSpPr/>
          <p:nvPr/>
        </p:nvSpPr>
        <p:spPr bwMode="auto">
          <a:xfrm>
            <a:off x="2872346" y="2412909"/>
            <a:ext cx="1280012" cy="279111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Registrieren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767408" y="603259"/>
            <a:ext cx="9309399" cy="5651481"/>
          </a:xfrm>
          <a:prstGeom prst="rect">
            <a:avLst/>
          </a:prstGeom>
        </p:spPr>
      </p:pic>
      <p:sp>
        <p:nvSpPr>
          <p:cNvPr id="5" name="Content"/>
          <p:cNvSpPr>
            <a:spLocks/>
          </p:cNvSpPr>
          <p:nvPr/>
        </p:nvSpPr>
        <p:spPr bwMode="auto">
          <a:xfrm>
            <a:off x="4001335" y="1134398"/>
            <a:ext cx="2220480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Filme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Löschen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6" name="Content"/>
          <p:cNvSpPr/>
          <p:nvPr/>
        </p:nvSpPr>
        <p:spPr bwMode="auto">
          <a:xfrm>
            <a:off x="1430129" y="3961591"/>
            <a:ext cx="1106592" cy="228600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latin typeface="Segoe UI"/>
              </a:rPr>
              <a:t>Löschen</a:t>
            </a: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7" name="Content"/>
          <p:cNvSpPr>
            <a:spLocks/>
          </p:cNvSpPr>
          <p:nvPr/>
        </p:nvSpPr>
        <p:spPr bwMode="auto">
          <a:xfrm>
            <a:off x="4255198" y="4913784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8" name="List"/>
          <p:cNvGrpSpPr/>
          <p:nvPr/>
        </p:nvGrpSpPr>
        <p:grpSpPr bwMode="auto">
          <a:xfrm>
            <a:off x="1430130" y="2552616"/>
            <a:ext cx="1651415" cy="1174558"/>
            <a:chOff x="4610405" y="3047458"/>
            <a:chExt cx="1651415" cy="1533690"/>
          </a:xfrm>
        </p:grpSpPr>
        <p:grpSp>
          <p:nvGrpSpPr>
            <p:cNvPr id="9" name="Group 2"/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10" name="Background"/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1" name="Content"/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2" name="Group 3"/>
            <p:cNvGrpSpPr/>
            <p:nvPr/>
          </p:nvGrpSpPr>
          <p:grpSpPr bwMode="auto">
            <a:xfrm>
              <a:off x="6113828" y="3047458"/>
              <a:ext cx="147992" cy="1533687"/>
              <a:chOff x="4496659" y="1543110"/>
              <a:chExt cx="147992" cy="3562286"/>
            </a:xfrm>
          </p:grpSpPr>
          <p:sp>
            <p:nvSpPr>
              <p:cNvPr id="13" name="ScrollBar"/>
              <p:cNvSpPr/>
              <p:nvPr/>
            </p:nvSpPr>
            <p:spPr bwMode="auto">
              <a:xfrm>
                <a:off x="4496659" y="1543110"/>
                <a:ext cx="147992" cy="3562286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4" name="Slider"/>
              <p:cNvSpPr/>
              <p:nvPr/>
            </p:nvSpPr>
            <p:spPr bwMode="auto">
              <a:xfrm>
                <a:off x="4496659" y="2449874"/>
                <a:ext cx="147992" cy="1051087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UpArrow"/>
              <p:cNvSpPr/>
              <p:nvPr/>
            </p:nvSpPr>
            <p:spPr bwMode="auto">
              <a:xfrm>
                <a:off x="4538651" y="1654520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DownArrow"/>
              <p:cNvSpPr/>
              <p:nvPr/>
            </p:nvSpPr>
            <p:spPr bwMode="auto">
              <a:xfrm rot="10800000">
                <a:off x="4538651" y="4812177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17" name="Content"/>
          <p:cNvSpPr/>
          <p:nvPr/>
        </p:nvSpPr>
        <p:spPr bwMode="auto">
          <a:xfrm>
            <a:off x="1430129" y="2324016"/>
            <a:ext cx="1651415" cy="228600"/>
          </a:xfrm>
          <a:prstGeom prst="rect">
            <a:avLst/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</a:rPr>
              <a:t>Filme</a:t>
            </a:r>
            <a:r>
              <a:rPr lang="en-US" sz="1200">
                <a:solidFill>
                  <a:srgbClr val="000000"/>
                </a:solidFill>
                <a:latin typeface="Segoe UI"/>
              </a:rPr>
              <a:t>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784719" y="428904"/>
            <a:ext cx="9309399" cy="5651481"/>
          </a:xfrm>
          <a:prstGeom prst="rect">
            <a:avLst/>
          </a:prstGeom>
        </p:spPr>
      </p:pic>
      <p:sp>
        <p:nvSpPr>
          <p:cNvPr id="5" name="Content"/>
          <p:cNvSpPr>
            <a:spLocks/>
          </p:cNvSpPr>
          <p:nvPr/>
        </p:nvSpPr>
        <p:spPr bwMode="auto">
          <a:xfrm>
            <a:off x="4001335" y="1134398"/>
            <a:ext cx="2624436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Filme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Bearbeiten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6" name="Content"/>
          <p:cNvSpPr/>
          <p:nvPr/>
        </p:nvSpPr>
        <p:spPr bwMode="auto">
          <a:xfrm>
            <a:off x="4577018" y="4206385"/>
            <a:ext cx="1316631" cy="456513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latin typeface="Segoe UI"/>
              </a:rPr>
              <a:t>Fertig </a:t>
            </a:r>
            <a:endParaRPr lang="en-US" sz="120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7" name="Content"/>
          <p:cNvSpPr>
            <a:spLocks/>
          </p:cNvSpPr>
          <p:nvPr/>
        </p:nvSpPr>
        <p:spPr bwMode="auto">
          <a:xfrm>
            <a:off x="4255198" y="4913784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8" name="List"/>
          <p:cNvGrpSpPr/>
          <p:nvPr/>
        </p:nvGrpSpPr>
        <p:grpSpPr bwMode="auto">
          <a:xfrm>
            <a:off x="1430130" y="2552616"/>
            <a:ext cx="1651415" cy="1174558"/>
            <a:chOff x="4610405" y="3047458"/>
            <a:chExt cx="1651415" cy="1533690"/>
          </a:xfrm>
        </p:grpSpPr>
        <p:grpSp>
          <p:nvGrpSpPr>
            <p:cNvPr id="9" name="Group 2"/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10" name="Background"/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1" name="Content"/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König der Löwen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Herr der Ringe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/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/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Die Unfassbaren</a:t>
                </a:r>
              </a:p>
              <a:p>
                <a:pPr>
                  <a:defRPr/>
                </a:pPr>
                <a:endParaRPr lang="en-US" sz="120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2" name="Group 3"/>
            <p:cNvGrpSpPr/>
            <p:nvPr/>
          </p:nvGrpSpPr>
          <p:grpSpPr bwMode="auto">
            <a:xfrm>
              <a:off x="6113828" y="3047458"/>
              <a:ext cx="147992" cy="1533687"/>
              <a:chOff x="4496659" y="1543110"/>
              <a:chExt cx="147992" cy="3562286"/>
            </a:xfrm>
          </p:grpSpPr>
          <p:sp>
            <p:nvSpPr>
              <p:cNvPr id="13" name="ScrollBar"/>
              <p:cNvSpPr/>
              <p:nvPr/>
            </p:nvSpPr>
            <p:spPr bwMode="auto">
              <a:xfrm>
                <a:off x="4496659" y="1543110"/>
                <a:ext cx="147992" cy="3562286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4" name="Slider"/>
              <p:cNvSpPr/>
              <p:nvPr/>
            </p:nvSpPr>
            <p:spPr bwMode="auto">
              <a:xfrm>
                <a:off x="4496659" y="2449874"/>
                <a:ext cx="147992" cy="1051087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UpArrow"/>
              <p:cNvSpPr/>
              <p:nvPr/>
            </p:nvSpPr>
            <p:spPr bwMode="auto">
              <a:xfrm>
                <a:off x="4538651" y="1654520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DownArrow"/>
              <p:cNvSpPr/>
              <p:nvPr/>
            </p:nvSpPr>
            <p:spPr bwMode="auto">
              <a:xfrm rot="10800000">
                <a:off x="4538651" y="4812177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17" name="Content"/>
          <p:cNvSpPr/>
          <p:nvPr/>
        </p:nvSpPr>
        <p:spPr bwMode="auto">
          <a:xfrm>
            <a:off x="1430129" y="2324016"/>
            <a:ext cx="1651415" cy="228600"/>
          </a:xfrm>
          <a:prstGeom prst="rect">
            <a:avLst/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</a:rPr>
              <a:t>Filme</a:t>
            </a:r>
            <a:r>
              <a:rPr lang="en-US" sz="1200">
                <a:solidFill>
                  <a:srgbClr val="000000"/>
                </a:solidFill>
                <a:latin typeface="Segoe UI"/>
              </a:rPr>
              <a:t>:</a:t>
            </a:r>
          </a:p>
        </p:txBody>
      </p:sp>
      <p:sp>
        <p:nvSpPr>
          <p:cNvPr id="18" name="Content"/>
          <p:cNvSpPr>
            <a:spLocks/>
          </p:cNvSpPr>
          <p:nvPr/>
        </p:nvSpPr>
        <p:spPr bwMode="auto">
          <a:xfrm>
            <a:off x="3930563" y="2176759"/>
            <a:ext cx="514885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  <a:ea typeface="Segoe UI"/>
              </a:rPr>
              <a:t>Saal</a:t>
            </a: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19" name="Content"/>
          <p:cNvSpPr>
            <a:spLocks/>
          </p:cNvSpPr>
          <p:nvPr/>
        </p:nvSpPr>
        <p:spPr bwMode="auto">
          <a:xfrm>
            <a:off x="3930563" y="2574022"/>
            <a:ext cx="745589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  <a:ea typeface="Segoe UI"/>
              </a:rPr>
              <a:t>Uhrzeit</a:t>
            </a: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0" name="Content"/>
          <p:cNvSpPr>
            <a:spLocks/>
          </p:cNvSpPr>
          <p:nvPr/>
        </p:nvSpPr>
        <p:spPr bwMode="auto">
          <a:xfrm>
            <a:off x="3975453" y="3026135"/>
            <a:ext cx="550180" cy="228636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>
                <a:solidFill>
                  <a:srgbClr val="000000"/>
                </a:solidFill>
                <a:latin typeface="Segoe UI"/>
                <a:ea typeface="Segoe UI"/>
              </a:rPr>
              <a:t>Tag</a:t>
            </a: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1" name="Content"/>
          <p:cNvSpPr>
            <a:spLocks/>
          </p:cNvSpPr>
          <p:nvPr/>
        </p:nvSpPr>
        <p:spPr bwMode="auto">
          <a:xfrm>
            <a:off x="6551137" y="5056617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22" name="CheckBoxUnchecked"/>
          <p:cNvGrpSpPr/>
          <p:nvPr/>
        </p:nvGrpSpPr>
        <p:grpSpPr bwMode="auto">
          <a:xfrm>
            <a:off x="5606653" y="2180311"/>
            <a:ext cx="613123" cy="230832"/>
            <a:chOff x="5179843" y="2087449"/>
            <a:chExt cx="574619" cy="216403"/>
          </a:xfrm>
        </p:grpSpPr>
        <p:sp>
          <p:nvSpPr>
            <p:cNvPr id="23" name="Content"/>
            <p:cNvSpPr>
              <a:spLocks/>
            </p:cNvSpPr>
            <p:nvPr/>
          </p:nvSpPr>
          <p:spPr bwMode="auto">
            <a:xfrm>
              <a:off x="5179848" y="2087449"/>
              <a:ext cx="574614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Saal 2</a:t>
              </a:r>
            </a:p>
          </p:txBody>
        </p:sp>
        <p:sp>
          <p:nvSpPr>
            <p:cNvPr id="24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5" name="CheckBoxUnchecked"/>
          <p:cNvGrpSpPr/>
          <p:nvPr/>
        </p:nvGrpSpPr>
        <p:grpSpPr bwMode="auto">
          <a:xfrm>
            <a:off x="6387015" y="2180311"/>
            <a:ext cx="613123" cy="230832"/>
            <a:chOff x="5179843" y="2087449"/>
            <a:chExt cx="574619" cy="216403"/>
          </a:xfrm>
        </p:grpSpPr>
        <p:sp>
          <p:nvSpPr>
            <p:cNvPr id="26" name="Content"/>
            <p:cNvSpPr>
              <a:spLocks/>
            </p:cNvSpPr>
            <p:nvPr/>
          </p:nvSpPr>
          <p:spPr bwMode="auto">
            <a:xfrm>
              <a:off x="5179848" y="2087449"/>
              <a:ext cx="574614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Saal 3</a:t>
              </a:r>
            </a:p>
          </p:txBody>
        </p:sp>
        <p:sp>
          <p:nvSpPr>
            <p:cNvPr id="27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8" name="CheckBoxUnchecked"/>
          <p:cNvGrpSpPr/>
          <p:nvPr/>
        </p:nvGrpSpPr>
        <p:grpSpPr bwMode="auto">
          <a:xfrm>
            <a:off x="4825471" y="2588096"/>
            <a:ext cx="866396" cy="230832"/>
            <a:chOff x="5179843" y="2087449"/>
            <a:chExt cx="811986" cy="216403"/>
          </a:xfrm>
        </p:grpSpPr>
        <p:sp>
          <p:nvSpPr>
            <p:cNvPr id="29" name="Content"/>
            <p:cNvSpPr>
              <a:spLocks/>
            </p:cNvSpPr>
            <p:nvPr/>
          </p:nvSpPr>
          <p:spPr bwMode="auto">
            <a:xfrm>
              <a:off x="5179848" y="2087449"/>
              <a:ext cx="811981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17:00 Uhr</a:t>
              </a:r>
            </a:p>
          </p:txBody>
        </p:sp>
        <p:sp>
          <p:nvSpPr>
            <p:cNvPr id="30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1" name="CheckBoxUnchecked"/>
          <p:cNvGrpSpPr/>
          <p:nvPr/>
        </p:nvGrpSpPr>
        <p:grpSpPr bwMode="auto">
          <a:xfrm>
            <a:off x="6942845" y="2587614"/>
            <a:ext cx="908076" cy="230832"/>
            <a:chOff x="5179837" y="2087449"/>
            <a:chExt cx="851049" cy="216403"/>
          </a:xfrm>
        </p:grpSpPr>
        <p:sp>
          <p:nvSpPr>
            <p:cNvPr id="32" name="Content"/>
            <p:cNvSpPr>
              <a:spLocks/>
            </p:cNvSpPr>
            <p:nvPr/>
          </p:nvSpPr>
          <p:spPr bwMode="auto">
            <a:xfrm>
              <a:off x="5179843" y="2087449"/>
              <a:ext cx="851043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22:00 Uhr </a:t>
              </a:r>
            </a:p>
          </p:txBody>
        </p:sp>
        <p:sp>
          <p:nvSpPr>
            <p:cNvPr id="33" name="CheckBox"/>
            <p:cNvSpPr/>
            <p:nvPr/>
          </p:nvSpPr>
          <p:spPr bwMode="auto">
            <a:xfrm>
              <a:off x="5179837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4" name="CheckBoxUnchecked"/>
          <p:cNvGrpSpPr/>
          <p:nvPr/>
        </p:nvGrpSpPr>
        <p:grpSpPr bwMode="auto">
          <a:xfrm>
            <a:off x="4832241" y="3007271"/>
            <a:ext cx="987141" cy="247245"/>
            <a:chOff x="0" y="0"/>
            <a:chExt cx="987141" cy="247245"/>
          </a:xfrm>
        </p:grpSpPr>
        <p:sp>
          <p:nvSpPr>
            <p:cNvPr id="35" name="Content"/>
            <p:cNvSpPr>
              <a:spLocks/>
            </p:cNvSpPr>
            <p:nvPr/>
          </p:nvSpPr>
          <p:spPr bwMode="auto">
            <a:xfrm>
              <a:off x="97188" y="0"/>
              <a:ext cx="889952" cy="247245"/>
            </a:xfrm>
            <a:prstGeom prst="rect">
              <a:avLst/>
            </a:prstGeom>
            <a:noFill/>
          </p:spPr>
          <p:txBody>
            <a:bodyPr wrap="square" lIns="164592" tIns="18288" rIns="45720" bIns="27432" rtlCol="0" anchor="ctr" anchorCtr="0">
              <a:no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Montag</a:t>
              </a:r>
            </a:p>
          </p:txBody>
        </p:sp>
        <p:sp>
          <p:nvSpPr>
            <p:cNvPr id="36" name="CheckBox"/>
            <p:cNvSpPr/>
            <p:nvPr/>
          </p:nvSpPr>
          <p:spPr bwMode="auto">
            <a:xfrm>
              <a:off x="0" y="71552"/>
              <a:ext cx="106713" cy="10414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7" name="CheckBoxUnchecked"/>
          <p:cNvGrpSpPr/>
          <p:nvPr/>
        </p:nvGrpSpPr>
        <p:grpSpPr bwMode="auto">
          <a:xfrm>
            <a:off x="5835693" y="3023815"/>
            <a:ext cx="811893" cy="230832"/>
            <a:chOff x="5179845" y="2087449"/>
            <a:chExt cx="760907" cy="216403"/>
          </a:xfrm>
        </p:grpSpPr>
        <p:sp>
          <p:nvSpPr>
            <p:cNvPr id="38" name="Content"/>
            <p:cNvSpPr>
              <a:spLocks/>
            </p:cNvSpPr>
            <p:nvPr/>
          </p:nvSpPr>
          <p:spPr bwMode="auto">
            <a:xfrm>
              <a:off x="5179849" y="2087449"/>
              <a:ext cx="760903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Dienstag</a:t>
              </a:r>
            </a:p>
          </p:txBody>
        </p:sp>
        <p:sp>
          <p:nvSpPr>
            <p:cNvPr id="39" name="CheckBox"/>
            <p:cNvSpPr/>
            <p:nvPr/>
          </p:nvSpPr>
          <p:spPr bwMode="auto">
            <a:xfrm>
              <a:off x="5179845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40" name="CheckBoxUnchecked"/>
          <p:cNvGrpSpPr/>
          <p:nvPr/>
        </p:nvGrpSpPr>
        <p:grpSpPr bwMode="auto">
          <a:xfrm>
            <a:off x="6783954" y="3025004"/>
            <a:ext cx="849918" cy="230832"/>
            <a:chOff x="5179847" y="2087449"/>
            <a:chExt cx="796545" cy="216403"/>
          </a:xfrm>
        </p:grpSpPr>
        <p:sp>
          <p:nvSpPr>
            <p:cNvPr id="41" name="Content"/>
            <p:cNvSpPr>
              <a:spLocks/>
            </p:cNvSpPr>
            <p:nvPr/>
          </p:nvSpPr>
          <p:spPr bwMode="auto">
            <a:xfrm>
              <a:off x="5179852" y="2087449"/>
              <a:ext cx="796540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Mittwoch</a:t>
              </a:r>
            </a:p>
          </p:txBody>
        </p:sp>
        <p:sp>
          <p:nvSpPr>
            <p:cNvPr id="42" name="CheckBox"/>
            <p:cNvSpPr/>
            <p:nvPr/>
          </p:nvSpPr>
          <p:spPr bwMode="auto">
            <a:xfrm>
              <a:off x="5179847" y="2146835"/>
              <a:ext cx="100013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43" name="CheckBoxUnchecked"/>
          <p:cNvGrpSpPr/>
          <p:nvPr/>
        </p:nvGrpSpPr>
        <p:grpSpPr bwMode="auto">
          <a:xfrm>
            <a:off x="7718650" y="3025349"/>
            <a:ext cx="1005281" cy="230832"/>
            <a:chOff x="5179843" y="2087449"/>
            <a:chExt cx="942150" cy="216403"/>
          </a:xfrm>
        </p:grpSpPr>
        <p:sp>
          <p:nvSpPr>
            <p:cNvPr id="44" name="Content"/>
            <p:cNvSpPr>
              <a:spLocks/>
            </p:cNvSpPr>
            <p:nvPr/>
          </p:nvSpPr>
          <p:spPr bwMode="auto">
            <a:xfrm>
              <a:off x="5179848" y="2087449"/>
              <a:ext cx="942145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Donnerstag</a:t>
              </a:r>
            </a:p>
          </p:txBody>
        </p:sp>
        <p:sp>
          <p:nvSpPr>
            <p:cNvPr id="45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46" name="CheckBoxUnchecked"/>
          <p:cNvGrpSpPr/>
          <p:nvPr/>
        </p:nvGrpSpPr>
        <p:grpSpPr bwMode="auto">
          <a:xfrm>
            <a:off x="4838738" y="3472205"/>
            <a:ext cx="678395" cy="230831"/>
            <a:chOff x="0" y="0"/>
            <a:chExt cx="678395" cy="230831"/>
          </a:xfrm>
        </p:grpSpPr>
        <p:sp>
          <p:nvSpPr>
            <p:cNvPr id="47" name="Content"/>
            <p:cNvSpPr>
              <a:spLocks/>
            </p:cNvSpPr>
            <p:nvPr/>
          </p:nvSpPr>
          <p:spPr bwMode="auto">
            <a:xfrm>
              <a:off x="5" y="0"/>
              <a:ext cx="678390" cy="230831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Freitag</a:t>
              </a:r>
            </a:p>
          </p:txBody>
        </p:sp>
        <p:sp>
          <p:nvSpPr>
            <p:cNvPr id="48" name="CheckBox"/>
            <p:cNvSpPr/>
            <p:nvPr/>
          </p:nvSpPr>
          <p:spPr bwMode="auto">
            <a:xfrm>
              <a:off x="0" y="63344"/>
              <a:ext cx="106713" cy="10414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49" name="CheckBoxUnchecked"/>
          <p:cNvGrpSpPr/>
          <p:nvPr/>
        </p:nvGrpSpPr>
        <p:grpSpPr bwMode="auto">
          <a:xfrm>
            <a:off x="5817912" y="3479907"/>
            <a:ext cx="794261" cy="230832"/>
            <a:chOff x="5179843" y="2087449"/>
            <a:chExt cx="744381" cy="216403"/>
          </a:xfrm>
        </p:grpSpPr>
        <p:sp>
          <p:nvSpPr>
            <p:cNvPr id="50" name="Content"/>
            <p:cNvSpPr>
              <a:spLocks/>
            </p:cNvSpPr>
            <p:nvPr/>
          </p:nvSpPr>
          <p:spPr bwMode="auto">
            <a:xfrm>
              <a:off x="5179848" y="2087449"/>
              <a:ext cx="744376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>
                  <a:latin typeface="Segoe UI"/>
                  <a:ea typeface="Segoe UI"/>
                </a:rPr>
                <a:t>Samstag</a:t>
              </a:r>
            </a:p>
          </p:txBody>
        </p:sp>
        <p:sp>
          <p:nvSpPr>
            <p:cNvPr id="51" name="CheckBox"/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52" name="CheckBoxChecked"/>
          <p:cNvGrpSpPr/>
          <p:nvPr/>
        </p:nvGrpSpPr>
        <p:grpSpPr bwMode="auto">
          <a:xfrm>
            <a:off x="6770054" y="3469633"/>
            <a:ext cx="817214" cy="230832"/>
            <a:chOff x="4317072" y="3312427"/>
            <a:chExt cx="817214" cy="230832"/>
          </a:xfrm>
        </p:grpSpPr>
        <p:grpSp>
          <p:nvGrpSpPr>
            <p:cNvPr id="53" name="Group 2"/>
            <p:cNvGrpSpPr/>
            <p:nvPr/>
          </p:nvGrpSpPr>
          <p:grpSpPr bwMode="auto">
            <a:xfrm>
              <a:off x="4354457" y="3312427"/>
              <a:ext cx="779829" cy="230832"/>
              <a:chOff x="5179848" y="2087451"/>
              <a:chExt cx="730856" cy="216403"/>
            </a:xfrm>
          </p:grpSpPr>
          <p:sp>
            <p:nvSpPr>
              <p:cNvPr id="54" name="Content"/>
              <p:cNvSpPr>
                <a:spLocks/>
              </p:cNvSpPr>
              <p:nvPr/>
            </p:nvSpPr>
            <p:spPr bwMode="auto">
              <a:xfrm>
                <a:off x="5179848" y="2087451"/>
                <a:ext cx="730856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latin typeface="Segoe UI"/>
                    <a:ea typeface="Segoe UI"/>
                  </a:rPr>
                  <a:t>Sonntag</a:t>
                </a:r>
              </a:p>
            </p:txBody>
          </p:sp>
          <p:sp>
            <p:nvSpPr>
              <p:cNvPr id="55" name="CheckBox"/>
              <p:cNvSpPr/>
              <p:nvPr/>
            </p:nvSpPr>
            <p:spPr bwMode="auto">
              <a:xfrm>
                <a:off x="5179848" y="2146836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56" name="Check" descr="C:\Users\t-dantay\Documents\WPIcons\appbar.check.rest.png"/>
            <p:cNvPicPr>
              <a:picLocks noChangeAspect="1" noChangeArrowheads="1"/>
            </p:cNvPicPr>
            <p:nvPr/>
          </p:nvPicPr>
          <p:blipFill>
            <a:blip r:embed="rId3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57" name="CheckBoxChecked"/>
          <p:cNvGrpSpPr/>
          <p:nvPr/>
        </p:nvGrpSpPr>
        <p:grpSpPr bwMode="auto">
          <a:xfrm>
            <a:off x="5841566" y="2598581"/>
            <a:ext cx="945456" cy="230832"/>
            <a:chOff x="4317072" y="3312427"/>
            <a:chExt cx="945456" cy="230832"/>
          </a:xfrm>
        </p:grpSpPr>
        <p:grpSp>
          <p:nvGrpSpPr>
            <p:cNvPr id="58" name="Group 2"/>
            <p:cNvGrpSpPr/>
            <p:nvPr/>
          </p:nvGrpSpPr>
          <p:grpSpPr bwMode="auto">
            <a:xfrm>
              <a:off x="4354457" y="3312427"/>
              <a:ext cx="908070" cy="230832"/>
              <a:chOff x="5179821" y="2087451"/>
              <a:chExt cx="851040" cy="216403"/>
            </a:xfrm>
          </p:grpSpPr>
          <p:sp>
            <p:nvSpPr>
              <p:cNvPr id="59" name="Content"/>
              <p:cNvSpPr>
                <a:spLocks/>
              </p:cNvSpPr>
              <p:nvPr/>
            </p:nvSpPr>
            <p:spPr bwMode="auto">
              <a:xfrm>
                <a:off x="5179821" y="2087451"/>
                <a:ext cx="851040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latin typeface="Segoe UI"/>
                    <a:ea typeface="Segoe UI"/>
                  </a:rPr>
                  <a:t>20:00 Uhr </a:t>
                </a:r>
              </a:p>
            </p:txBody>
          </p:sp>
          <p:sp>
            <p:nvSpPr>
              <p:cNvPr id="60" name="CheckBox"/>
              <p:cNvSpPr/>
              <p:nvPr/>
            </p:nvSpPr>
            <p:spPr bwMode="auto">
              <a:xfrm>
                <a:off x="5179821" y="2146837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61" name="Check" descr="C:\Users\t-dantay\Documents\WPIcons\appbar.check.rest.png"/>
            <p:cNvPicPr>
              <a:picLocks noChangeAspect="1" noChangeArrowheads="1"/>
            </p:cNvPicPr>
            <p:nvPr/>
          </p:nvPicPr>
          <p:blipFill>
            <a:blip r:embed="rId3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62" name="CheckBoxChecked"/>
          <p:cNvGrpSpPr/>
          <p:nvPr/>
        </p:nvGrpSpPr>
        <p:grpSpPr bwMode="auto">
          <a:xfrm>
            <a:off x="4798082" y="2170584"/>
            <a:ext cx="650504" cy="230832"/>
            <a:chOff x="4317072" y="3312427"/>
            <a:chExt cx="650504" cy="230832"/>
          </a:xfrm>
        </p:grpSpPr>
        <p:grpSp>
          <p:nvGrpSpPr>
            <p:cNvPr id="63" name="Group 2"/>
            <p:cNvGrpSpPr/>
            <p:nvPr/>
          </p:nvGrpSpPr>
          <p:grpSpPr bwMode="auto">
            <a:xfrm>
              <a:off x="4354457" y="3312427"/>
              <a:ext cx="613119" cy="230832"/>
              <a:chOff x="5179844" y="2087451"/>
              <a:chExt cx="574615" cy="216403"/>
            </a:xfrm>
          </p:grpSpPr>
          <p:sp>
            <p:nvSpPr>
              <p:cNvPr id="64" name="Content"/>
              <p:cNvSpPr>
                <a:spLocks/>
              </p:cNvSpPr>
              <p:nvPr/>
            </p:nvSpPr>
            <p:spPr bwMode="auto">
              <a:xfrm>
                <a:off x="5179844" y="2087451"/>
                <a:ext cx="574615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latin typeface="Segoe UI"/>
                    <a:ea typeface="Segoe UI"/>
                  </a:rPr>
                  <a:t>Saal 1</a:t>
                </a:r>
              </a:p>
            </p:txBody>
          </p:sp>
          <p:sp>
            <p:nvSpPr>
              <p:cNvPr id="65" name="CheckBox"/>
              <p:cNvSpPr/>
              <p:nvPr/>
            </p:nvSpPr>
            <p:spPr bwMode="auto">
              <a:xfrm>
                <a:off x="5179844" y="2146837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66" name="Check" descr="C:\Users\t-dantay\Documents\WPIcons\appbar.check.rest.png"/>
            <p:cNvPicPr>
              <a:picLocks noChangeAspect="1" noChangeArrowheads="1"/>
            </p:cNvPicPr>
            <p:nvPr/>
          </p:nvPicPr>
          <p:blipFill>
            <a:blip r:embed="rId3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15">
            <a:extLst>
              <a:ext uri="{FF2B5EF4-FFF2-40B4-BE49-F238E27FC236}">
                <a16:creationId xmlns:a16="http://schemas.microsoft.com/office/drawing/2014/main" id="{6B431D92-FCB0-4081-8F8A-4B64627967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055440" y="476672"/>
            <a:ext cx="9309399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C405692B-E309-4B5D-A03D-E0AF550C08E2}"/>
              </a:ext>
            </a:extLst>
          </p:cNvPr>
          <p:cNvSpPr>
            <a:spLocks/>
          </p:cNvSpPr>
          <p:nvPr/>
        </p:nvSpPr>
        <p:spPr bwMode="auto">
          <a:xfrm>
            <a:off x="4217359" y="1007811"/>
            <a:ext cx="4164923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Kinoprogramm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Hinzufügen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58F32D44-6810-4DDC-ACB6-CEC25113FFC5}"/>
              </a:ext>
            </a:extLst>
          </p:cNvPr>
          <p:cNvSpPr/>
          <p:nvPr/>
        </p:nvSpPr>
        <p:spPr bwMode="auto">
          <a:xfrm>
            <a:off x="4700523" y="4666975"/>
            <a:ext cx="1395477" cy="415498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Hinzufügen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16" name="Content">
            <a:extLst>
              <a:ext uri="{FF2B5EF4-FFF2-40B4-BE49-F238E27FC236}">
                <a16:creationId xmlns:a16="http://schemas.microsoft.com/office/drawing/2014/main" id="{E1F51FC7-7D6E-4BFF-B77E-CFF95E410DA7}"/>
              </a:ext>
            </a:extLst>
          </p:cNvPr>
          <p:cNvSpPr>
            <a:spLocks/>
          </p:cNvSpPr>
          <p:nvPr/>
        </p:nvSpPr>
        <p:spPr bwMode="auto">
          <a:xfrm>
            <a:off x="4471222" y="4787197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29" name="List">
            <a:extLst>
              <a:ext uri="{FF2B5EF4-FFF2-40B4-BE49-F238E27FC236}">
                <a16:creationId xmlns:a16="http://schemas.microsoft.com/office/drawing/2014/main" id="{E0AFFFD7-B5E9-4638-A988-4D38E7B780C0}"/>
              </a:ext>
            </a:extLst>
          </p:cNvPr>
          <p:cNvGrpSpPr/>
          <p:nvPr/>
        </p:nvGrpSpPr>
        <p:grpSpPr bwMode="auto">
          <a:xfrm>
            <a:off x="4168515" y="2450851"/>
            <a:ext cx="1661099" cy="1585943"/>
            <a:chOff x="4600722" y="3047458"/>
            <a:chExt cx="1661099" cy="1603176"/>
          </a:xfrm>
        </p:grpSpPr>
        <p:grpSp>
          <p:nvGrpSpPr>
            <p:cNvPr id="30" name="Group 2">
              <a:extLst>
                <a:ext uri="{FF2B5EF4-FFF2-40B4-BE49-F238E27FC236}">
                  <a16:creationId xmlns:a16="http://schemas.microsoft.com/office/drawing/2014/main" id="{995D71B8-DDCF-41F9-909D-4439A4EA765F}"/>
                </a:ext>
              </a:extLst>
            </p:cNvPr>
            <p:cNvGrpSpPr/>
            <p:nvPr/>
          </p:nvGrpSpPr>
          <p:grpSpPr bwMode="auto">
            <a:xfrm>
              <a:off x="4600722" y="3047459"/>
              <a:ext cx="1661099" cy="1603175"/>
              <a:chOff x="4644625" y="3359442"/>
              <a:chExt cx="717865" cy="790571"/>
            </a:xfrm>
          </p:grpSpPr>
          <p:sp>
            <p:nvSpPr>
              <p:cNvPr id="36" name="Background">
                <a:extLst>
                  <a:ext uri="{FF2B5EF4-FFF2-40B4-BE49-F238E27FC236}">
                    <a16:creationId xmlns:a16="http://schemas.microsoft.com/office/drawing/2014/main" id="{016F5569-6708-4871-8D6F-FF596641C1FB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37" name="Content">
                <a:extLst>
                  <a:ext uri="{FF2B5EF4-FFF2-40B4-BE49-F238E27FC236}">
                    <a16:creationId xmlns:a16="http://schemas.microsoft.com/office/drawing/2014/main" id="{1B308ED2-1D0E-4FF8-B18C-7C33251FCFB8}"/>
                  </a:ext>
                </a:extLst>
              </p:cNvPr>
              <p:cNvSpPr/>
              <p:nvPr/>
            </p:nvSpPr>
            <p:spPr bwMode="auto">
              <a:xfrm>
                <a:off x="4644625" y="3393707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31" name="Group 3">
              <a:extLst>
                <a:ext uri="{FF2B5EF4-FFF2-40B4-BE49-F238E27FC236}">
                  <a16:creationId xmlns:a16="http://schemas.microsoft.com/office/drawing/2014/main" id="{5B8E7A3B-1577-455F-880C-9435DB2FFAA1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8"/>
              <a:chOff x="4496659" y="1543110"/>
              <a:chExt cx="147992" cy="3562287"/>
            </a:xfrm>
          </p:grpSpPr>
          <p:sp>
            <p:nvSpPr>
              <p:cNvPr id="32" name="ScrollBar">
                <a:extLst>
                  <a:ext uri="{FF2B5EF4-FFF2-40B4-BE49-F238E27FC236}">
                    <a16:creationId xmlns:a16="http://schemas.microsoft.com/office/drawing/2014/main" id="{C2918848-2B07-46FF-BAAB-8CA7A4CF21CF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33" name="Slider">
                <a:extLst>
                  <a:ext uri="{FF2B5EF4-FFF2-40B4-BE49-F238E27FC236}">
                    <a16:creationId xmlns:a16="http://schemas.microsoft.com/office/drawing/2014/main" id="{3A48FCC3-F557-4359-A769-22D50AF9A1B4}"/>
                  </a:ext>
                </a:extLst>
              </p:cNvPr>
              <p:cNvSpPr/>
              <p:nvPr/>
            </p:nvSpPr>
            <p:spPr bwMode="auto">
              <a:xfrm>
                <a:off x="4496659" y="2245090"/>
                <a:ext cx="147992" cy="813709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" name="UpArrow">
                <a:extLst>
                  <a:ext uri="{FF2B5EF4-FFF2-40B4-BE49-F238E27FC236}">
                    <a16:creationId xmlns:a16="http://schemas.microsoft.com/office/drawing/2014/main" id="{0206B57D-9DA3-4C09-9DBC-4706F778F59E}"/>
                  </a:ext>
                </a:extLst>
              </p:cNvPr>
              <p:cNvSpPr/>
              <p:nvPr/>
            </p:nvSpPr>
            <p:spPr bwMode="auto">
              <a:xfrm>
                <a:off x="4538651" y="162935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" name="DownArrow">
                <a:extLst>
                  <a:ext uri="{FF2B5EF4-FFF2-40B4-BE49-F238E27FC236}">
                    <a16:creationId xmlns:a16="http://schemas.microsoft.com/office/drawing/2014/main" id="{5BE5D46C-2007-4F27-92B0-1C14951AEEBC}"/>
                  </a:ext>
                </a:extLst>
              </p:cNvPr>
              <p:cNvSpPr/>
              <p:nvPr/>
            </p:nvSpPr>
            <p:spPr bwMode="auto">
              <a:xfrm rot="10800000">
                <a:off x="4538651" y="487839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38" name="List">
            <a:extLst>
              <a:ext uri="{FF2B5EF4-FFF2-40B4-BE49-F238E27FC236}">
                <a16:creationId xmlns:a16="http://schemas.microsoft.com/office/drawing/2014/main" id="{97FED251-94D1-44E0-B248-34011BAD3EB1}"/>
              </a:ext>
            </a:extLst>
          </p:cNvPr>
          <p:cNvGrpSpPr/>
          <p:nvPr/>
        </p:nvGrpSpPr>
        <p:grpSpPr bwMode="auto">
          <a:xfrm>
            <a:off x="6383179" y="2463578"/>
            <a:ext cx="1651415" cy="1533690"/>
            <a:chOff x="4610405" y="3047458"/>
            <a:chExt cx="1651415" cy="1533690"/>
          </a:xfrm>
        </p:grpSpPr>
        <p:grpSp>
          <p:nvGrpSpPr>
            <p:cNvPr id="39" name="Group 2">
              <a:extLst>
                <a:ext uri="{FF2B5EF4-FFF2-40B4-BE49-F238E27FC236}">
                  <a16:creationId xmlns:a16="http://schemas.microsoft.com/office/drawing/2014/main" id="{0F47FFF0-5DC2-4309-9252-16BDF12E615D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45" name="Background">
                <a:extLst>
                  <a:ext uri="{FF2B5EF4-FFF2-40B4-BE49-F238E27FC236}">
                    <a16:creationId xmlns:a16="http://schemas.microsoft.com/office/drawing/2014/main" id="{5F7FD451-2425-410B-B313-36A53A946454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46" name="Content">
                <a:extLst>
                  <a:ext uri="{FF2B5EF4-FFF2-40B4-BE49-F238E27FC236}">
                    <a16:creationId xmlns:a16="http://schemas.microsoft.com/office/drawing/2014/main" id="{545D52BD-02D1-4575-B95B-13AAFBCD2637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17:00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20:00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22:00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 </a:t>
                </a:r>
              </a:p>
            </p:txBody>
          </p:sp>
        </p:grpSp>
        <p:grpSp>
          <p:nvGrpSpPr>
            <p:cNvPr id="40" name="Group 3">
              <a:extLst>
                <a:ext uri="{FF2B5EF4-FFF2-40B4-BE49-F238E27FC236}">
                  <a16:creationId xmlns:a16="http://schemas.microsoft.com/office/drawing/2014/main" id="{AED69109-62E9-457B-B382-5275BFDB1E27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41" name="ScrollBar">
                <a:extLst>
                  <a:ext uri="{FF2B5EF4-FFF2-40B4-BE49-F238E27FC236}">
                    <a16:creationId xmlns:a16="http://schemas.microsoft.com/office/drawing/2014/main" id="{D9D69A51-D8DC-4CBB-8F6F-26C9AEF35E96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42" name="Slider">
                <a:extLst>
                  <a:ext uri="{FF2B5EF4-FFF2-40B4-BE49-F238E27FC236}">
                    <a16:creationId xmlns:a16="http://schemas.microsoft.com/office/drawing/2014/main" id="{3F85EEA4-158F-436C-941C-D4524087DC4B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3" name="UpArrow">
                <a:extLst>
                  <a:ext uri="{FF2B5EF4-FFF2-40B4-BE49-F238E27FC236}">
                    <a16:creationId xmlns:a16="http://schemas.microsoft.com/office/drawing/2014/main" id="{4654E92C-E1EF-4DC1-89C1-53F5095007F5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4" name="DownArrow">
                <a:extLst>
                  <a:ext uri="{FF2B5EF4-FFF2-40B4-BE49-F238E27FC236}">
                    <a16:creationId xmlns:a16="http://schemas.microsoft.com/office/drawing/2014/main" id="{6FB2EF89-8B54-4F46-B5FF-DFDF29BD6E9A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47" name="List">
            <a:extLst>
              <a:ext uri="{FF2B5EF4-FFF2-40B4-BE49-F238E27FC236}">
                <a16:creationId xmlns:a16="http://schemas.microsoft.com/office/drawing/2014/main" id="{125CE2D2-49EB-451E-B2C0-8E8005F23F14}"/>
              </a:ext>
            </a:extLst>
          </p:cNvPr>
          <p:cNvGrpSpPr/>
          <p:nvPr/>
        </p:nvGrpSpPr>
        <p:grpSpPr bwMode="auto">
          <a:xfrm>
            <a:off x="2046999" y="2463578"/>
            <a:ext cx="1651415" cy="1533690"/>
            <a:chOff x="4610405" y="3047458"/>
            <a:chExt cx="1651415" cy="1533690"/>
          </a:xfrm>
        </p:grpSpPr>
        <p:grpSp>
          <p:nvGrpSpPr>
            <p:cNvPr id="48" name="Group 2">
              <a:extLst>
                <a:ext uri="{FF2B5EF4-FFF2-40B4-BE49-F238E27FC236}">
                  <a16:creationId xmlns:a16="http://schemas.microsoft.com/office/drawing/2014/main" id="{4257E295-3D2B-4354-A8D9-E52AD09445F1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54" name="Background">
                <a:extLst>
                  <a:ext uri="{FF2B5EF4-FFF2-40B4-BE49-F238E27FC236}">
                    <a16:creationId xmlns:a16="http://schemas.microsoft.com/office/drawing/2014/main" id="{3782DA0B-F2B5-4B5B-B0CB-64C9CC8A21A1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55" name="Content">
                <a:extLst>
                  <a:ext uri="{FF2B5EF4-FFF2-40B4-BE49-F238E27FC236}">
                    <a16:creationId xmlns:a16="http://schemas.microsoft.com/office/drawing/2014/main" id="{ACBE16D0-E4F2-4CB0-A46D-6B90AB14282B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646554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Montag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Dienstag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Mittwoch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Donnerstag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Freitag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Samstag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Sonntag</a:t>
                </a:r>
              </a:p>
            </p:txBody>
          </p:sp>
        </p:grpSp>
        <p:grpSp>
          <p:nvGrpSpPr>
            <p:cNvPr id="49" name="Group 3">
              <a:extLst>
                <a:ext uri="{FF2B5EF4-FFF2-40B4-BE49-F238E27FC236}">
                  <a16:creationId xmlns:a16="http://schemas.microsoft.com/office/drawing/2014/main" id="{D3CE6FF9-A6FA-4165-8EC0-043098C0F95E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50" name="ScrollBar">
                <a:extLst>
                  <a:ext uri="{FF2B5EF4-FFF2-40B4-BE49-F238E27FC236}">
                    <a16:creationId xmlns:a16="http://schemas.microsoft.com/office/drawing/2014/main" id="{27812396-0668-428E-AD81-830D82443460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51" name="Slider">
                <a:extLst>
                  <a:ext uri="{FF2B5EF4-FFF2-40B4-BE49-F238E27FC236}">
                    <a16:creationId xmlns:a16="http://schemas.microsoft.com/office/drawing/2014/main" id="{C754D5C0-2FC4-4B0F-9A11-460F6103C14A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52" name="UpArrow">
                <a:extLst>
                  <a:ext uri="{FF2B5EF4-FFF2-40B4-BE49-F238E27FC236}">
                    <a16:creationId xmlns:a16="http://schemas.microsoft.com/office/drawing/2014/main" id="{A3817DA2-35FF-4D1B-896C-B31B0961F711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53" name="DownArrow">
                <a:extLst>
                  <a:ext uri="{FF2B5EF4-FFF2-40B4-BE49-F238E27FC236}">
                    <a16:creationId xmlns:a16="http://schemas.microsoft.com/office/drawing/2014/main" id="{FE6D9EC9-3307-4C6D-AFE3-E3C412B44A90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56" name="Content">
            <a:extLst>
              <a:ext uri="{FF2B5EF4-FFF2-40B4-BE49-F238E27FC236}">
                <a16:creationId xmlns:a16="http://schemas.microsoft.com/office/drawing/2014/main" id="{F81D7034-DD4D-401E-9340-CD265ECF2F42}"/>
              </a:ext>
            </a:extLst>
          </p:cNvPr>
          <p:cNvSpPr txBox="1"/>
          <p:nvPr>
            <p:custDataLst>
              <p:custData r:id="rId1"/>
            </p:custDataLst>
          </p:nvPr>
        </p:nvSpPr>
        <p:spPr bwMode="auto">
          <a:xfrm>
            <a:off x="2238040" y="2154491"/>
            <a:ext cx="128272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Tag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7" name="Content">
            <a:extLst>
              <a:ext uri="{FF2B5EF4-FFF2-40B4-BE49-F238E27FC236}">
                <a16:creationId xmlns:a16="http://schemas.microsoft.com/office/drawing/2014/main" id="{649F510A-5EB1-4E33-AA44-E27B359DAE33}"/>
              </a:ext>
            </a:extLst>
          </p:cNvPr>
          <p:cNvSpPr txBox="1"/>
          <p:nvPr>
            <p:custDataLst>
              <p:custData r:id="rId2"/>
            </p:custDataLst>
          </p:nvPr>
        </p:nvSpPr>
        <p:spPr bwMode="auto">
          <a:xfrm>
            <a:off x="4342507" y="2154491"/>
            <a:ext cx="132279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Film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8" name="Content">
            <a:extLst>
              <a:ext uri="{FF2B5EF4-FFF2-40B4-BE49-F238E27FC236}">
                <a16:creationId xmlns:a16="http://schemas.microsoft.com/office/drawing/2014/main" id="{D422C7DF-E7FE-464E-B4F6-75E3E958821C}"/>
              </a:ext>
            </a:extLst>
          </p:cNvPr>
          <p:cNvSpPr txBox="1"/>
          <p:nvPr>
            <p:custDataLst>
              <p:custData r:id="rId3"/>
            </p:custDataLst>
          </p:nvPr>
        </p:nvSpPr>
        <p:spPr bwMode="auto">
          <a:xfrm>
            <a:off x="6359716" y="2156030"/>
            <a:ext cx="153920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Uhrzeit</a:t>
            </a:r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9" name="List">
            <a:extLst>
              <a:ext uri="{FF2B5EF4-FFF2-40B4-BE49-F238E27FC236}">
                <a16:creationId xmlns:a16="http://schemas.microsoft.com/office/drawing/2014/main" id="{A422FE2D-8C50-4867-BC3B-B4752F162834}"/>
              </a:ext>
            </a:extLst>
          </p:cNvPr>
          <p:cNvGrpSpPr/>
          <p:nvPr/>
        </p:nvGrpSpPr>
        <p:grpSpPr bwMode="auto">
          <a:xfrm>
            <a:off x="8214559" y="2510721"/>
            <a:ext cx="1651415" cy="1533690"/>
            <a:chOff x="4610405" y="3047458"/>
            <a:chExt cx="1651415" cy="1533690"/>
          </a:xfrm>
        </p:grpSpPr>
        <p:grpSp>
          <p:nvGrpSpPr>
            <p:cNvPr id="60" name="Group 2">
              <a:extLst>
                <a:ext uri="{FF2B5EF4-FFF2-40B4-BE49-F238E27FC236}">
                  <a16:creationId xmlns:a16="http://schemas.microsoft.com/office/drawing/2014/main" id="{37446AAF-22FD-4BE1-BAC8-E056AB674EE2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66" name="Background">
                <a:extLst>
                  <a:ext uri="{FF2B5EF4-FFF2-40B4-BE49-F238E27FC236}">
                    <a16:creationId xmlns:a16="http://schemas.microsoft.com/office/drawing/2014/main" id="{C05497B2-753B-4244-BE1B-EF94C08EB374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67" name="Content">
                <a:extLst>
                  <a:ext uri="{FF2B5EF4-FFF2-40B4-BE49-F238E27FC236}">
                    <a16:creationId xmlns:a16="http://schemas.microsoft.com/office/drawing/2014/main" id="{7A8E1825-6833-4968-850F-CCFEC7ACDAAF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1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2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3</a:t>
                </a:r>
              </a:p>
            </p:txBody>
          </p:sp>
        </p:grpSp>
        <p:grpSp>
          <p:nvGrpSpPr>
            <p:cNvPr id="61" name="Group 3">
              <a:extLst>
                <a:ext uri="{FF2B5EF4-FFF2-40B4-BE49-F238E27FC236}">
                  <a16:creationId xmlns:a16="http://schemas.microsoft.com/office/drawing/2014/main" id="{098C8EA7-DF22-4D05-B1A6-F30B1C5E7753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62" name="ScrollBar">
                <a:extLst>
                  <a:ext uri="{FF2B5EF4-FFF2-40B4-BE49-F238E27FC236}">
                    <a16:creationId xmlns:a16="http://schemas.microsoft.com/office/drawing/2014/main" id="{961BDC6F-CDCF-48C6-B395-C7227AA81725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63" name="Slider">
                <a:extLst>
                  <a:ext uri="{FF2B5EF4-FFF2-40B4-BE49-F238E27FC236}">
                    <a16:creationId xmlns:a16="http://schemas.microsoft.com/office/drawing/2014/main" id="{F55CCD13-DAC8-4D47-AA1F-1F47E0323940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64" name="UpArrow">
                <a:extLst>
                  <a:ext uri="{FF2B5EF4-FFF2-40B4-BE49-F238E27FC236}">
                    <a16:creationId xmlns:a16="http://schemas.microsoft.com/office/drawing/2014/main" id="{CAAE4975-32F7-4791-97E1-8DAAE9B8809B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65" name="DownArrow">
                <a:extLst>
                  <a:ext uri="{FF2B5EF4-FFF2-40B4-BE49-F238E27FC236}">
                    <a16:creationId xmlns:a16="http://schemas.microsoft.com/office/drawing/2014/main" id="{57897924-34D6-4C09-916E-EA6AD9D445E2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68" name="Content">
            <a:extLst>
              <a:ext uri="{FF2B5EF4-FFF2-40B4-BE49-F238E27FC236}">
                <a16:creationId xmlns:a16="http://schemas.microsoft.com/office/drawing/2014/main" id="{604114CF-D0A2-4990-BD63-61694F0A0D02}"/>
              </a:ext>
            </a:extLst>
          </p:cNvPr>
          <p:cNvSpPr txBox="1"/>
          <p:nvPr>
            <p:custDataLst>
              <p:custData r:id="rId4"/>
            </p:custDataLst>
          </p:nvPr>
        </p:nvSpPr>
        <p:spPr bwMode="auto">
          <a:xfrm>
            <a:off x="8191096" y="2203173"/>
            <a:ext cx="131157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Saal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555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9" name="Grafik 15">
            <a:extLst>
              <a:ext uri="{FF2B5EF4-FFF2-40B4-BE49-F238E27FC236}">
                <a16:creationId xmlns:a16="http://schemas.microsoft.com/office/drawing/2014/main" id="{CFCBF7EE-AE0A-40F3-9131-E41BAC42FC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055440" y="476672"/>
            <a:ext cx="9309399" cy="5651481"/>
          </a:xfrm>
          <a:prstGeom prst="rect">
            <a:avLst/>
          </a:prstGeom>
        </p:spPr>
      </p:pic>
      <p:sp>
        <p:nvSpPr>
          <p:cNvPr id="20" name="Content">
            <a:extLst>
              <a:ext uri="{FF2B5EF4-FFF2-40B4-BE49-F238E27FC236}">
                <a16:creationId xmlns:a16="http://schemas.microsoft.com/office/drawing/2014/main" id="{BEF175B9-0D1F-4617-97CC-A7716950E5A1}"/>
              </a:ext>
            </a:extLst>
          </p:cNvPr>
          <p:cNvSpPr>
            <a:spLocks/>
          </p:cNvSpPr>
          <p:nvPr/>
        </p:nvSpPr>
        <p:spPr bwMode="auto">
          <a:xfrm>
            <a:off x="4217359" y="1007811"/>
            <a:ext cx="3639138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Kinoprogramm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Löschen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21" name="Content">
            <a:extLst>
              <a:ext uri="{FF2B5EF4-FFF2-40B4-BE49-F238E27FC236}">
                <a16:creationId xmlns:a16="http://schemas.microsoft.com/office/drawing/2014/main" id="{A7A25A77-AF5C-4069-8A52-E3625C70D550}"/>
              </a:ext>
            </a:extLst>
          </p:cNvPr>
          <p:cNvSpPr/>
          <p:nvPr/>
        </p:nvSpPr>
        <p:spPr bwMode="auto">
          <a:xfrm>
            <a:off x="4700523" y="4666975"/>
            <a:ext cx="1395477" cy="415498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Löschen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2" name="Content">
            <a:extLst>
              <a:ext uri="{FF2B5EF4-FFF2-40B4-BE49-F238E27FC236}">
                <a16:creationId xmlns:a16="http://schemas.microsoft.com/office/drawing/2014/main" id="{E0BDF00B-DE26-47A8-B1FF-4945474A63C9}"/>
              </a:ext>
            </a:extLst>
          </p:cNvPr>
          <p:cNvSpPr>
            <a:spLocks/>
          </p:cNvSpPr>
          <p:nvPr/>
        </p:nvSpPr>
        <p:spPr bwMode="auto">
          <a:xfrm>
            <a:off x="4471222" y="4787197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23" name="List">
            <a:extLst>
              <a:ext uri="{FF2B5EF4-FFF2-40B4-BE49-F238E27FC236}">
                <a16:creationId xmlns:a16="http://schemas.microsoft.com/office/drawing/2014/main" id="{7F94C521-EE90-470B-89C0-8B27D0B5A248}"/>
              </a:ext>
            </a:extLst>
          </p:cNvPr>
          <p:cNvGrpSpPr/>
          <p:nvPr/>
        </p:nvGrpSpPr>
        <p:grpSpPr bwMode="auto">
          <a:xfrm>
            <a:off x="4168515" y="2450851"/>
            <a:ext cx="1661099" cy="1585943"/>
            <a:chOff x="4600722" y="3047458"/>
            <a:chExt cx="1661099" cy="1603176"/>
          </a:xfrm>
        </p:grpSpPr>
        <p:grpSp>
          <p:nvGrpSpPr>
            <p:cNvPr id="24" name="Group 2">
              <a:extLst>
                <a:ext uri="{FF2B5EF4-FFF2-40B4-BE49-F238E27FC236}">
                  <a16:creationId xmlns:a16="http://schemas.microsoft.com/office/drawing/2014/main" id="{5E1867CB-59BA-4455-9184-47252897A138}"/>
                </a:ext>
              </a:extLst>
            </p:cNvPr>
            <p:cNvGrpSpPr/>
            <p:nvPr/>
          </p:nvGrpSpPr>
          <p:grpSpPr bwMode="auto">
            <a:xfrm>
              <a:off x="4600722" y="3047459"/>
              <a:ext cx="1661099" cy="1603175"/>
              <a:chOff x="4644625" y="3359442"/>
              <a:chExt cx="717865" cy="790571"/>
            </a:xfrm>
          </p:grpSpPr>
          <p:sp>
            <p:nvSpPr>
              <p:cNvPr id="30" name="Background">
                <a:extLst>
                  <a:ext uri="{FF2B5EF4-FFF2-40B4-BE49-F238E27FC236}">
                    <a16:creationId xmlns:a16="http://schemas.microsoft.com/office/drawing/2014/main" id="{C73F9EC1-436A-4D76-8355-B85AFAAFB906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31" name="Content">
                <a:extLst>
                  <a:ext uri="{FF2B5EF4-FFF2-40B4-BE49-F238E27FC236}">
                    <a16:creationId xmlns:a16="http://schemas.microsoft.com/office/drawing/2014/main" id="{66E7E9BD-A561-4111-A57A-6855A6DCA0D6}"/>
                  </a:ext>
                </a:extLst>
              </p:cNvPr>
              <p:cNvSpPr/>
              <p:nvPr/>
            </p:nvSpPr>
            <p:spPr bwMode="auto">
              <a:xfrm>
                <a:off x="4644625" y="3393707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25" name="Group 3">
              <a:extLst>
                <a:ext uri="{FF2B5EF4-FFF2-40B4-BE49-F238E27FC236}">
                  <a16:creationId xmlns:a16="http://schemas.microsoft.com/office/drawing/2014/main" id="{F1C7C65F-EA7E-4278-B20D-B68FBF63B6CD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8"/>
              <a:chOff x="4496659" y="1543110"/>
              <a:chExt cx="147992" cy="3562287"/>
            </a:xfrm>
          </p:grpSpPr>
          <p:sp>
            <p:nvSpPr>
              <p:cNvPr id="26" name="ScrollBar">
                <a:extLst>
                  <a:ext uri="{FF2B5EF4-FFF2-40B4-BE49-F238E27FC236}">
                    <a16:creationId xmlns:a16="http://schemas.microsoft.com/office/drawing/2014/main" id="{67B668AC-F3D7-41B1-A9BC-547A9F67BCAD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27" name="Slider">
                <a:extLst>
                  <a:ext uri="{FF2B5EF4-FFF2-40B4-BE49-F238E27FC236}">
                    <a16:creationId xmlns:a16="http://schemas.microsoft.com/office/drawing/2014/main" id="{43124411-198F-494E-BE98-7FDD5A33F254}"/>
                  </a:ext>
                </a:extLst>
              </p:cNvPr>
              <p:cNvSpPr/>
              <p:nvPr/>
            </p:nvSpPr>
            <p:spPr bwMode="auto">
              <a:xfrm>
                <a:off x="4496659" y="2245090"/>
                <a:ext cx="147992" cy="813709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" name="UpArrow">
                <a:extLst>
                  <a:ext uri="{FF2B5EF4-FFF2-40B4-BE49-F238E27FC236}">
                    <a16:creationId xmlns:a16="http://schemas.microsoft.com/office/drawing/2014/main" id="{2E41FF43-B3B0-42EB-B8F2-D101EBC9832E}"/>
                  </a:ext>
                </a:extLst>
              </p:cNvPr>
              <p:cNvSpPr/>
              <p:nvPr/>
            </p:nvSpPr>
            <p:spPr bwMode="auto">
              <a:xfrm>
                <a:off x="4538651" y="162935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9" name="DownArrow">
                <a:extLst>
                  <a:ext uri="{FF2B5EF4-FFF2-40B4-BE49-F238E27FC236}">
                    <a16:creationId xmlns:a16="http://schemas.microsoft.com/office/drawing/2014/main" id="{B495F27B-4EDC-4C17-8ACD-BE46588FD48C}"/>
                  </a:ext>
                </a:extLst>
              </p:cNvPr>
              <p:cNvSpPr/>
              <p:nvPr/>
            </p:nvSpPr>
            <p:spPr bwMode="auto">
              <a:xfrm rot="10800000">
                <a:off x="4538651" y="487839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32" name="List">
            <a:extLst>
              <a:ext uri="{FF2B5EF4-FFF2-40B4-BE49-F238E27FC236}">
                <a16:creationId xmlns:a16="http://schemas.microsoft.com/office/drawing/2014/main" id="{0D313539-DF10-4627-A9C6-2164944444C9}"/>
              </a:ext>
            </a:extLst>
          </p:cNvPr>
          <p:cNvGrpSpPr/>
          <p:nvPr/>
        </p:nvGrpSpPr>
        <p:grpSpPr bwMode="auto">
          <a:xfrm>
            <a:off x="6383179" y="2463578"/>
            <a:ext cx="1651415" cy="1533690"/>
            <a:chOff x="4610405" y="3047458"/>
            <a:chExt cx="1651415" cy="1533690"/>
          </a:xfrm>
        </p:grpSpPr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id="{0BFBA44F-878D-4E2F-9073-9F0517D5BFB8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39" name="Background">
                <a:extLst>
                  <a:ext uri="{FF2B5EF4-FFF2-40B4-BE49-F238E27FC236}">
                    <a16:creationId xmlns:a16="http://schemas.microsoft.com/office/drawing/2014/main" id="{D46131D0-33D5-46D0-A343-8FAE54B385E5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40" name="Content">
                <a:extLst>
                  <a:ext uri="{FF2B5EF4-FFF2-40B4-BE49-F238E27FC236}">
                    <a16:creationId xmlns:a16="http://schemas.microsoft.com/office/drawing/2014/main" id="{01BB7E5C-4061-435E-87E5-6492AF737323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17:00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20:00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22:00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 </a:t>
                </a:r>
              </a:p>
            </p:txBody>
          </p:sp>
        </p:grpSp>
        <p:grpSp>
          <p:nvGrpSpPr>
            <p:cNvPr id="34" name="Group 3">
              <a:extLst>
                <a:ext uri="{FF2B5EF4-FFF2-40B4-BE49-F238E27FC236}">
                  <a16:creationId xmlns:a16="http://schemas.microsoft.com/office/drawing/2014/main" id="{D94F5F9B-A619-4916-95E5-F27A40E4D7F3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35" name="ScrollBar">
                <a:extLst>
                  <a:ext uri="{FF2B5EF4-FFF2-40B4-BE49-F238E27FC236}">
                    <a16:creationId xmlns:a16="http://schemas.microsoft.com/office/drawing/2014/main" id="{AD6D82DF-9881-405A-A01B-5302E47B60C6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36" name="Slider">
                <a:extLst>
                  <a:ext uri="{FF2B5EF4-FFF2-40B4-BE49-F238E27FC236}">
                    <a16:creationId xmlns:a16="http://schemas.microsoft.com/office/drawing/2014/main" id="{EA87A261-2016-4847-AE39-66BD3A6B99D9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7" name="UpArrow">
                <a:extLst>
                  <a:ext uri="{FF2B5EF4-FFF2-40B4-BE49-F238E27FC236}">
                    <a16:creationId xmlns:a16="http://schemas.microsoft.com/office/drawing/2014/main" id="{7F7577E6-24B0-4E0C-AE6C-F9F99A9CC753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8" name="DownArrow">
                <a:extLst>
                  <a:ext uri="{FF2B5EF4-FFF2-40B4-BE49-F238E27FC236}">
                    <a16:creationId xmlns:a16="http://schemas.microsoft.com/office/drawing/2014/main" id="{F2500849-F610-4CD9-B722-C7E50D9FDB43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41" name="List">
            <a:extLst>
              <a:ext uri="{FF2B5EF4-FFF2-40B4-BE49-F238E27FC236}">
                <a16:creationId xmlns:a16="http://schemas.microsoft.com/office/drawing/2014/main" id="{1CCE194E-3DF4-4070-AE73-D93EC3944D88}"/>
              </a:ext>
            </a:extLst>
          </p:cNvPr>
          <p:cNvGrpSpPr/>
          <p:nvPr/>
        </p:nvGrpSpPr>
        <p:grpSpPr bwMode="auto">
          <a:xfrm>
            <a:off x="2046999" y="2463578"/>
            <a:ext cx="1651415" cy="1533690"/>
            <a:chOff x="4610405" y="3047458"/>
            <a:chExt cx="1651415" cy="1533690"/>
          </a:xfrm>
        </p:grpSpPr>
        <p:grpSp>
          <p:nvGrpSpPr>
            <p:cNvPr id="42" name="Group 2">
              <a:extLst>
                <a:ext uri="{FF2B5EF4-FFF2-40B4-BE49-F238E27FC236}">
                  <a16:creationId xmlns:a16="http://schemas.microsoft.com/office/drawing/2014/main" id="{1D6DFDB3-1A7C-48A7-AFBA-07466DE7090C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48" name="Background">
                <a:extLst>
                  <a:ext uri="{FF2B5EF4-FFF2-40B4-BE49-F238E27FC236}">
                    <a16:creationId xmlns:a16="http://schemas.microsoft.com/office/drawing/2014/main" id="{42360BB8-948C-4818-8144-1BC70F6D5283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49" name="Content">
                <a:extLst>
                  <a:ext uri="{FF2B5EF4-FFF2-40B4-BE49-F238E27FC236}">
                    <a16:creationId xmlns:a16="http://schemas.microsoft.com/office/drawing/2014/main" id="{01CC5F2E-026E-4CCF-8C2E-98FF1C257EBD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646554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Montag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Dienstag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Mittwoch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Donnerstag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Freitag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Samstag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Sonntag</a:t>
                </a:r>
              </a:p>
            </p:txBody>
          </p:sp>
        </p:grpSp>
        <p:grpSp>
          <p:nvGrpSpPr>
            <p:cNvPr id="43" name="Group 3">
              <a:extLst>
                <a:ext uri="{FF2B5EF4-FFF2-40B4-BE49-F238E27FC236}">
                  <a16:creationId xmlns:a16="http://schemas.microsoft.com/office/drawing/2014/main" id="{BBCB3CEB-F65D-44E8-9371-F64E19511155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44" name="ScrollBar">
                <a:extLst>
                  <a:ext uri="{FF2B5EF4-FFF2-40B4-BE49-F238E27FC236}">
                    <a16:creationId xmlns:a16="http://schemas.microsoft.com/office/drawing/2014/main" id="{BB4FE7AC-97BC-452D-A56B-33E0885141C6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45" name="Slider">
                <a:extLst>
                  <a:ext uri="{FF2B5EF4-FFF2-40B4-BE49-F238E27FC236}">
                    <a16:creationId xmlns:a16="http://schemas.microsoft.com/office/drawing/2014/main" id="{29DD2CC3-192E-48E4-A631-B4BF04294448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6" name="UpArrow">
                <a:extLst>
                  <a:ext uri="{FF2B5EF4-FFF2-40B4-BE49-F238E27FC236}">
                    <a16:creationId xmlns:a16="http://schemas.microsoft.com/office/drawing/2014/main" id="{D63B61BF-AB57-48DC-8E06-B5568357E117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7" name="DownArrow">
                <a:extLst>
                  <a:ext uri="{FF2B5EF4-FFF2-40B4-BE49-F238E27FC236}">
                    <a16:creationId xmlns:a16="http://schemas.microsoft.com/office/drawing/2014/main" id="{9C25936D-AEEE-4CF3-B669-9921A34BFDBC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50" name="Content">
            <a:extLst>
              <a:ext uri="{FF2B5EF4-FFF2-40B4-BE49-F238E27FC236}">
                <a16:creationId xmlns:a16="http://schemas.microsoft.com/office/drawing/2014/main" id="{B59488B1-9AFF-404A-B6C1-2C30B09EF600}"/>
              </a:ext>
            </a:extLst>
          </p:cNvPr>
          <p:cNvSpPr txBox="1"/>
          <p:nvPr>
            <p:custDataLst>
              <p:custData r:id="rId1"/>
            </p:custDataLst>
          </p:nvPr>
        </p:nvSpPr>
        <p:spPr bwMode="auto">
          <a:xfrm>
            <a:off x="2238040" y="2154491"/>
            <a:ext cx="128272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Tag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" name="Content">
            <a:extLst>
              <a:ext uri="{FF2B5EF4-FFF2-40B4-BE49-F238E27FC236}">
                <a16:creationId xmlns:a16="http://schemas.microsoft.com/office/drawing/2014/main" id="{867E1559-4011-45CB-8555-458238792046}"/>
              </a:ext>
            </a:extLst>
          </p:cNvPr>
          <p:cNvSpPr txBox="1"/>
          <p:nvPr>
            <p:custDataLst>
              <p:custData r:id="rId2"/>
            </p:custDataLst>
          </p:nvPr>
        </p:nvSpPr>
        <p:spPr bwMode="auto">
          <a:xfrm>
            <a:off x="4342507" y="2154491"/>
            <a:ext cx="132279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Film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2" name="Content">
            <a:extLst>
              <a:ext uri="{FF2B5EF4-FFF2-40B4-BE49-F238E27FC236}">
                <a16:creationId xmlns:a16="http://schemas.microsoft.com/office/drawing/2014/main" id="{BFD8A773-6FFC-4E9D-9F18-1685C2D5050D}"/>
              </a:ext>
            </a:extLst>
          </p:cNvPr>
          <p:cNvSpPr txBox="1"/>
          <p:nvPr>
            <p:custDataLst>
              <p:custData r:id="rId3"/>
            </p:custDataLst>
          </p:nvPr>
        </p:nvSpPr>
        <p:spPr bwMode="auto">
          <a:xfrm>
            <a:off x="6359716" y="2156030"/>
            <a:ext cx="153920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Uhrzeit</a:t>
            </a:r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3" name="List">
            <a:extLst>
              <a:ext uri="{FF2B5EF4-FFF2-40B4-BE49-F238E27FC236}">
                <a16:creationId xmlns:a16="http://schemas.microsoft.com/office/drawing/2014/main" id="{C5917C7A-F8CD-4C0B-8512-43FCE9BCE9B9}"/>
              </a:ext>
            </a:extLst>
          </p:cNvPr>
          <p:cNvGrpSpPr/>
          <p:nvPr/>
        </p:nvGrpSpPr>
        <p:grpSpPr bwMode="auto">
          <a:xfrm>
            <a:off x="8214559" y="2510721"/>
            <a:ext cx="1651415" cy="1533690"/>
            <a:chOff x="4610405" y="3047458"/>
            <a:chExt cx="1651415" cy="1533690"/>
          </a:xfrm>
        </p:grpSpPr>
        <p:grpSp>
          <p:nvGrpSpPr>
            <p:cNvPr id="54" name="Group 2">
              <a:extLst>
                <a:ext uri="{FF2B5EF4-FFF2-40B4-BE49-F238E27FC236}">
                  <a16:creationId xmlns:a16="http://schemas.microsoft.com/office/drawing/2014/main" id="{5619523C-2957-4990-A03F-B065A8817724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60" name="Background">
                <a:extLst>
                  <a:ext uri="{FF2B5EF4-FFF2-40B4-BE49-F238E27FC236}">
                    <a16:creationId xmlns:a16="http://schemas.microsoft.com/office/drawing/2014/main" id="{1AD86566-DF70-4C88-86A4-1C3C755EE710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61" name="Content">
                <a:extLst>
                  <a:ext uri="{FF2B5EF4-FFF2-40B4-BE49-F238E27FC236}">
                    <a16:creationId xmlns:a16="http://schemas.microsoft.com/office/drawing/2014/main" id="{02283BE7-7AB8-450F-BF49-43186127F67B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1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2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3</a:t>
                </a:r>
              </a:p>
            </p:txBody>
          </p:sp>
        </p:grpSp>
        <p:grpSp>
          <p:nvGrpSpPr>
            <p:cNvPr id="55" name="Group 3">
              <a:extLst>
                <a:ext uri="{FF2B5EF4-FFF2-40B4-BE49-F238E27FC236}">
                  <a16:creationId xmlns:a16="http://schemas.microsoft.com/office/drawing/2014/main" id="{77C798DC-628B-4173-9FC7-8C814AEA295F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56" name="ScrollBar">
                <a:extLst>
                  <a:ext uri="{FF2B5EF4-FFF2-40B4-BE49-F238E27FC236}">
                    <a16:creationId xmlns:a16="http://schemas.microsoft.com/office/drawing/2014/main" id="{4AE284A6-F222-4A1D-914D-479CD39D12EB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57" name="Slider">
                <a:extLst>
                  <a:ext uri="{FF2B5EF4-FFF2-40B4-BE49-F238E27FC236}">
                    <a16:creationId xmlns:a16="http://schemas.microsoft.com/office/drawing/2014/main" id="{093798AE-3816-4CDB-9B74-2B52BA8155FE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58" name="UpArrow">
                <a:extLst>
                  <a:ext uri="{FF2B5EF4-FFF2-40B4-BE49-F238E27FC236}">
                    <a16:creationId xmlns:a16="http://schemas.microsoft.com/office/drawing/2014/main" id="{FBE23323-7641-421C-BF11-1292FB071799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59" name="DownArrow">
                <a:extLst>
                  <a:ext uri="{FF2B5EF4-FFF2-40B4-BE49-F238E27FC236}">
                    <a16:creationId xmlns:a16="http://schemas.microsoft.com/office/drawing/2014/main" id="{B7C383E6-7276-45D5-98DD-FBF97F50D7EA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62" name="Content">
            <a:extLst>
              <a:ext uri="{FF2B5EF4-FFF2-40B4-BE49-F238E27FC236}">
                <a16:creationId xmlns:a16="http://schemas.microsoft.com/office/drawing/2014/main" id="{69912083-6972-41EA-A7AD-7E1EA8EF7EA7}"/>
              </a:ext>
            </a:extLst>
          </p:cNvPr>
          <p:cNvSpPr txBox="1"/>
          <p:nvPr>
            <p:custDataLst>
              <p:custData r:id="rId4"/>
            </p:custDataLst>
          </p:nvPr>
        </p:nvSpPr>
        <p:spPr bwMode="auto">
          <a:xfrm>
            <a:off x="8191096" y="2203173"/>
            <a:ext cx="131157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Saal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15">
            <a:extLst>
              <a:ext uri="{FF2B5EF4-FFF2-40B4-BE49-F238E27FC236}">
                <a16:creationId xmlns:a16="http://schemas.microsoft.com/office/drawing/2014/main" id="{3AA38DA4-CCA2-406D-8E2D-7BF4EFB572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055440" y="476672"/>
            <a:ext cx="9309399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D4B2A678-6CA7-409E-875C-C2028F8CC795}"/>
              </a:ext>
            </a:extLst>
          </p:cNvPr>
          <p:cNvSpPr>
            <a:spLocks/>
          </p:cNvSpPr>
          <p:nvPr/>
        </p:nvSpPr>
        <p:spPr bwMode="auto">
          <a:xfrm>
            <a:off x="4217359" y="1007811"/>
            <a:ext cx="4043094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Kinoprogramm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Bearbeiten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A17A5886-FE79-466C-8CF7-369FD63F20D9}"/>
              </a:ext>
            </a:extLst>
          </p:cNvPr>
          <p:cNvSpPr/>
          <p:nvPr/>
        </p:nvSpPr>
        <p:spPr bwMode="auto">
          <a:xfrm>
            <a:off x="4700523" y="4666975"/>
            <a:ext cx="1395477" cy="415498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Hinzufügen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10" name="Content">
            <a:extLst>
              <a:ext uri="{FF2B5EF4-FFF2-40B4-BE49-F238E27FC236}">
                <a16:creationId xmlns:a16="http://schemas.microsoft.com/office/drawing/2014/main" id="{FC25FF16-A99F-4D6F-AB91-DB1BBCF854C2}"/>
              </a:ext>
            </a:extLst>
          </p:cNvPr>
          <p:cNvSpPr>
            <a:spLocks/>
          </p:cNvSpPr>
          <p:nvPr/>
        </p:nvSpPr>
        <p:spPr bwMode="auto">
          <a:xfrm>
            <a:off x="4471222" y="4787197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11" name="List">
            <a:extLst>
              <a:ext uri="{FF2B5EF4-FFF2-40B4-BE49-F238E27FC236}">
                <a16:creationId xmlns:a16="http://schemas.microsoft.com/office/drawing/2014/main" id="{DCCB9494-4B20-4D77-ACE4-3539867F9BCB}"/>
              </a:ext>
            </a:extLst>
          </p:cNvPr>
          <p:cNvGrpSpPr/>
          <p:nvPr/>
        </p:nvGrpSpPr>
        <p:grpSpPr bwMode="auto">
          <a:xfrm>
            <a:off x="4168515" y="2450851"/>
            <a:ext cx="1661099" cy="1585943"/>
            <a:chOff x="4600722" y="3047458"/>
            <a:chExt cx="1661099" cy="1603176"/>
          </a:xfrm>
        </p:grpSpPr>
        <p:grpSp>
          <p:nvGrpSpPr>
            <p:cNvPr id="12" name="Group 2">
              <a:extLst>
                <a:ext uri="{FF2B5EF4-FFF2-40B4-BE49-F238E27FC236}">
                  <a16:creationId xmlns:a16="http://schemas.microsoft.com/office/drawing/2014/main" id="{D7651AA9-F77F-42BC-8F61-B9C45FC92AF4}"/>
                </a:ext>
              </a:extLst>
            </p:cNvPr>
            <p:cNvGrpSpPr/>
            <p:nvPr/>
          </p:nvGrpSpPr>
          <p:grpSpPr bwMode="auto">
            <a:xfrm>
              <a:off x="4600722" y="3047459"/>
              <a:ext cx="1661099" cy="1603175"/>
              <a:chOff x="4644625" y="3359442"/>
              <a:chExt cx="717865" cy="790571"/>
            </a:xfrm>
          </p:grpSpPr>
          <p:sp>
            <p:nvSpPr>
              <p:cNvPr id="18" name="Background">
                <a:extLst>
                  <a:ext uri="{FF2B5EF4-FFF2-40B4-BE49-F238E27FC236}">
                    <a16:creationId xmlns:a16="http://schemas.microsoft.com/office/drawing/2014/main" id="{9F431239-83FD-4227-9B66-4ECD7248F656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9" name="Content">
                <a:extLst>
                  <a:ext uri="{FF2B5EF4-FFF2-40B4-BE49-F238E27FC236}">
                    <a16:creationId xmlns:a16="http://schemas.microsoft.com/office/drawing/2014/main" id="{7950D902-2446-4A6A-AB4A-EC96A037606A}"/>
                  </a:ext>
                </a:extLst>
              </p:cNvPr>
              <p:cNvSpPr/>
              <p:nvPr/>
            </p:nvSpPr>
            <p:spPr bwMode="auto">
              <a:xfrm>
                <a:off x="4644625" y="3393707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3" name="Group 3">
              <a:extLst>
                <a:ext uri="{FF2B5EF4-FFF2-40B4-BE49-F238E27FC236}">
                  <a16:creationId xmlns:a16="http://schemas.microsoft.com/office/drawing/2014/main" id="{5AC58EB5-1717-450F-ABDF-0B8E1A33362A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8"/>
              <a:chOff x="4496659" y="1543110"/>
              <a:chExt cx="147992" cy="3562287"/>
            </a:xfrm>
          </p:grpSpPr>
          <p:sp>
            <p:nvSpPr>
              <p:cNvPr id="14" name="ScrollBar">
                <a:extLst>
                  <a:ext uri="{FF2B5EF4-FFF2-40B4-BE49-F238E27FC236}">
                    <a16:creationId xmlns:a16="http://schemas.microsoft.com/office/drawing/2014/main" id="{4B0300DC-C6A2-4E86-8FF8-8ED8592333E5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5" name="Slider">
                <a:extLst>
                  <a:ext uri="{FF2B5EF4-FFF2-40B4-BE49-F238E27FC236}">
                    <a16:creationId xmlns:a16="http://schemas.microsoft.com/office/drawing/2014/main" id="{38778B57-A782-4DB3-A535-F9B45B8A4B6F}"/>
                  </a:ext>
                </a:extLst>
              </p:cNvPr>
              <p:cNvSpPr/>
              <p:nvPr/>
            </p:nvSpPr>
            <p:spPr bwMode="auto">
              <a:xfrm>
                <a:off x="4496659" y="2245090"/>
                <a:ext cx="147992" cy="813709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UpArrow">
                <a:extLst>
                  <a:ext uri="{FF2B5EF4-FFF2-40B4-BE49-F238E27FC236}">
                    <a16:creationId xmlns:a16="http://schemas.microsoft.com/office/drawing/2014/main" id="{AA22BF79-1019-45C9-9302-40D2FA3A4F3A}"/>
                  </a:ext>
                </a:extLst>
              </p:cNvPr>
              <p:cNvSpPr/>
              <p:nvPr/>
            </p:nvSpPr>
            <p:spPr bwMode="auto">
              <a:xfrm>
                <a:off x="4538651" y="162935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DownArrow">
                <a:extLst>
                  <a:ext uri="{FF2B5EF4-FFF2-40B4-BE49-F238E27FC236}">
                    <a16:creationId xmlns:a16="http://schemas.microsoft.com/office/drawing/2014/main" id="{D50FC41C-B813-4678-96D1-8E8AACE04066}"/>
                  </a:ext>
                </a:extLst>
              </p:cNvPr>
              <p:cNvSpPr/>
              <p:nvPr/>
            </p:nvSpPr>
            <p:spPr bwMode="auto">
              <a:xfrm rot="10800000">
                <a:off x="4538651" y="487839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20" name="List">
            <a:extLst>
              <a:ext uri="{FF2B5EF4-FFF2-40B4-BE49-F238E27FC236}">
                <a16:creationId xmlns:a16="http://schemas.microsoft.com/office/drawing/2014/main" id="{476A3280-E4FA-4FDF-B8D1-4E99F9C6346A}"/>
              </a:ext>
            </a:extLst>
          </p:cNvPr>
          <p:cNvGrpSpPr/>
          <p:nvPr/>
        </p:nvGrpSpPr>
        <p:grpSpPr bwMode="auto">
          <a:xfrm>
            <a:off x="6383179" y="2463578"/>
            <a:ext cx="1651415" cy="1533690"/>
            <a:chOff x="4610405" y="3047458"/>
            <a:chExt cx="1651415" cy="1533690"/>
          </a:xfrm>
        </p:grpSpPr>
        <p:grpSp>
          <p:nvGrpSpPr>
            <p:cNvPr id="21" name="Group 2">
              <a:extLst>
                <a:ext uri="{FF2B5EF4-FFF2-40B4-BE49-F238E27FC236}">
                  <a16:creationId xmlns:a16="http://schemas.microsoft.com/office/drawing/2014/main" id="{7332E894-D56E-45AB-B110-B3A0C7D1B790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27" name="Background">
                <a:extLst>
                  <a:ext uri="{FF2B5EF4-FFF2-40B4-BE49-F238E27FC236}">
                    <a16:creationId xmlns:a16="http://schemas.microsoft.com/office/drawing/2014/main" id="{B7D03AE6-1488-447B-8BA7-7BB187A4D27A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28" name="Content">
                <a:extLst>
                  <a:ext uri="{FF2B5EF4-FFF2-40B4-BE49-F238E27FC236}">
                    <a16:creationId xmlns:a16="http://schemas.microsoft.com/office/drawing/2014/main" id="{38A8E0B6-E1B2-408F-BE6E-7F36CBAE6C4E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17:00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20:00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22:00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 </a:t>
                </a:r>
              </a:p>
            </p:txBody>
          </p:sp>
        </p:grpSp>
        <p:grpSp>
          <p:nvGrpSpPr>
            <p:cNvPr id="22" name="Group 3">
              <a:extLst>
                <a:ext uri="{FF2B5EF4-FFF2-40B4-BE49-F238E27FC236}">
                  <a16:creationId xmlns:a16="http://schemas.microsoft.com/office/drawing/2014/main" id="{DD7641A2-A843-4FB9-A518-66D8FD8BF89D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23" name="ScrollBar">
                <a:extLst>
                  <a:ext uri="{FF2B5EF4-FFF2-40B4-BE49-F238E27FC236}">
                    <a16:creationId xmlns:a16="http://schemas.microsoft.com/office/drawing/2014/main" id="{1894F177-1E11-4EBF-97B2-606FA875350D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24" name="Slider">
                <a:extLst>
                  <a:ext uri="{FF2B5EF4-FFF2-40B4-BE49-F238E27FC236}">
                    <a16:creationId xmlns:a16="http://schemas.microsoft.com/office/drawing/2014/main" id="{7DD51005-D798-4C3D-B791-0820C57D9258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UpArrow">
                <a:extLst>
                  <a:ext uri="{FF2B5EF4-FFF2-40B4-BE49-F238E27FC236}">
                    <a16:creationId xmlns:a16="http://schemas.microsoft.com/office/drawing/2014/main" id="{BFA00D4F-F2DE-48F2-A78D-26BD46BF6F9B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DownArrow">
                <a:extLst>
                  <a:ext uri="{FF2B5EF4-FFF2-40B4-BE49-F238E27FC236}">
                    <a16:creationId xmlns:a16="http://schemas.microsoft.com/office/drawing/2014/main" id="{2D596A31-C0B6-4088-BCD7-996C6759C3D1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29" name="List">
            <a:extLst>
              <a:ext uri="{FF2B5EF4-FFF2-40B4-BE49-F238E27FC236}">
                <a16:creationId xmlns:a16="http://schemas.microsoft.com/office/drawing/2014/main" id="{8C238C27-2908-4D1C-85E6-F9CAF4470D85}"/>
              </a:ext>
            </a:extLst>
          </p:cNvPr>
          <p:cNvGrpSpPr/>
          <p:nvPr/>
        </p:nvGrpSpPr>
        <p:grpSpPr bwMode="auto">
          <a:xfrm>
            <a:off x="2046999" y="2463578"/>
            <a:ext cx="1651415" cy="1533690"/>
            <a:chOff x="4610405" y="3047458"/>
            <a:chExt cx="1651415" cy="1533690"/>
          </a:xfrm>
        </p:grpSpPr>
        <p:grpSp>
          <p:nvGrpSpPr>
            <p:cNvPr id="30" name="Group 2">
              <a:extLst>
                <a:ext uri="{FF2B5EF4-FFF2-40B4-BE49-F238E27FC236}">
                  <a16:creationId xmlns:a16="http://schemas.microsoft.com/office/drawing/2014/main" id="{9CE70474-1BFE-4C74-8C92-C53A90711016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36" name="Background">
                <a:extLst>
                  <a:ext uri="{FF2B5EF4-FFF2-40B4-BE49-F238E27FC236}">
                    <a16:creationId xmlns:a16="http://schemas.microsoft.com/office/drawing/2014/main" id="{0C415429-AC46-44C8-A468-589D693C32DE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37" name="Content">
                <a:extLst>
                  <a:ext uri="{FF2B5EF4-FFF2-40B4-BE49-F238E27FC236}">
                    <a16:creationId xmlns:a16="http://schemas.microsoft.com/office/drawing/2014/main" id="{344FC830-6F70-4CC4-AFF3-E91C8B0A77DB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646554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Montag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Dienstag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Mittwoch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Donnerstag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Freitag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Samstag</a:t>
                </a:r>
              </a:p>
              <a:p>
                <a:pPr>
                  <a:defRPr/>
                </a:pPr>
                <a:r>
                  <a:rPr lang="en-US" sz="1200">
                    <a:solidFill>
                      <a:sysClr val="windowText" lastClr="000000"/>
                    </a:solidFill>
                    <a:latin typeface="Segoe UI"/>
                  </a:rPr>
                  <a:t>Sonntag</a:t>
                </a:r>
              </a:p>
            </p:txBody>
          </p:sp>
        </p:grpSp>
        <p:grpSp>
          <p:nvGrpSpPr>
            <p:cNvPr id="31" name="Group 3">
              <a:extLst>
                <a:ext uri="{FF2B5EF4-FFF2-40B4-BE49-F238E27FC236}">
                  <a16:creationId xmlns:a16="http://schemas.microsoft.com/office/drawing/2014/main" id="{947A3CC7-46BB-4BC8-A10A-E5106163267B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32" name="ScrollBar">
                <a:extLst>
                  <a:ext uri="{FF2B5EF4-FFF2-40B4-BE49-F238E27FC236}">
                    <a16:creationId xmlns:a16="http://schemas.microsoft.com/office/drawing/2014/main" id="{1AC9854A-DA46-46B3-AE56-F8706608BBC9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33" name="Slider">
                <a:extLst>
                  <a:ext uri="{FF2B5EF4-FFF2-40B4-BE49-F238E27FC236}">
                    <a16:creationId xmlns:a16="http://schemas.microsoft.com/office/drawing/2014/main" id="{012537BB-7018-4723-B21A-B4FFAF15258E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" name="UpArrow">
                <a:extLst>
                  <a:ext uri="{FF2B5EF4-FFF2-40B4-BE49-F238E27FC236}">
                    <a16:creationId xmlns:a16="http://schemas.microsoft.com/office/drawing/2014/main" id="{B7F2C85E-A83C-4933-86E7-8E2476170FDE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5" name="DownArrow">
                <a:extLst>
                  <a:ext uri="{FF2B5EF4-FFF2-40B4-BE49-F238E27FC236}">
                    <a16:creationId xmlns:a16="http://schemas.microsoft.com/office/drawing/2014/main" id="{0D3F0BC8-35D3-4088-9B90-1E9725FAF168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38" name="Content">
            <a:extLst>
              <a:ext uri="{FF2B5EF4-FFF2-40B4-BE49-F238E27FC236}">
                <a16:creationId xmlns:a16="http://schemas.microsoft.com/office/drawing/2014/main" id="{02983D4B-1FCE-4071-9F85-FCC8DEDC92BD}"/>
              </a:ext>
            </a:extLst>
          </p:cNvPr>
          <p:cNvSpPr txBox="1"/>
          <p:nvPr>
            <p:custDataLst>
              <p:custData r:id="rId1"/>
            </p:custDataLst>
          </p:nvPr>
        </p:nvSpPr>
        <p:spPr bwMode="auto">
          <a:xfrm>
            <a:off x="2238040" y="2154491"/>
            <a:ext cx="128272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Tag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9" name="Content">
            <a:extLst>
              <a:ext uri="{FF2B5EF4-FFF2-40B4-BE49-F238E27FC236}">
                <a16:creationId xmlns:a16="http://schemas.microsoft.com/office/drawing/2014/main" id="{8C45E0ED-6D79-4F76-982B-AA31F1BD8D90}"/>
              </a:ext>
            </a:extLst>
          </p:cNvPr>
          <p:cNvSpPr txBox="1"/>
          <p:nvPr>
            <p:custDataLst>
              <p:custData r:id="rId2"/>
            </p:custDataLst>
          </p:nvPr>
        </p:nvSpPr>
        <p:spPr bwMode="auto">
          <a:xfrm>
            <a:off x="4342507" y="2154491"/>
            <a:ext cx="132279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Film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0" name="Content">
            <a:extLst>
              <a:ext uri="{FF2B5EF4-FFF2-40B4-BE49-F238E27FC236}">
                <a16:creationId xmlns:a16="http://schemas.microsoft.com/office/drawing/2014/main" id="{C9B978AA-E200-49C1-86B5-35FB44E78708}"/>
              </a:ext>
            </a:extLst>
          </p:cNvPr>
          <p:cNvSpPr txBox="1"/>
          <p:nvPr>
            <p:custDataLst>
              <p:custData r:id="rId3"/>
            </p:custDataLst>
          </p:nvPr>
        </p:nvSpPr>
        <p:spPr bwMode="auto">
          <a:xfrm>
            <a:off x="6359716" y="2156030"/>
            <a:ext cx="153920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Uhrzeit</a:t>
            </a:r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1" name="List">
            <a:extLst>
              <a:ext uri="{FF2B5EF4-FFF2-40B4-BE49-F238E27FC236}">
                <a16:creationId xmlns:a16="http://schemas.microsoft.com/office/drawing/2014/main" id="{CD19417C-FE80-402A-B754-8DF234EBF1A7}"/>
              </a:ext>
            </a:extLst>
          </p:cNvPr>
          <p:cNvGrpSpPr/>
          <p:nvPr/>
        </p:nvGrpSpPr>
        <p:grpSpPr bwMode="auto">
          <a:xfrm>
            <a:off x="8214559" y="2510721"/>
            <a:ext cx="1651415" cy="1533690"/>
            <a:chOff x="4610405" y="3047458"/>
            <a:chExt cx="1651415" cy="1533690"/>
          </a:xfrm>
        </p:grpSpPr>
        <p:grpSp>
          <p:nvGrpSpPr>
            <p:cNvPr id="42" name="Group 2">
              <a:extLst>
                <a:ext uri="{FF2B5EF4-FFF2-40B4-BE49-F238E27FC236}">
                  <a16:creationId xmlns:a16="http://schemas.microsoft.com/office/drawing/2014/main" id="{60863EA8-959A-4140-9A6E-9B9B6141CECC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48" name="Background">
                <a:extLst>
                  <a:ext uri="{FF2B5EF4-FFF2-40B4-BE49-F238E27FC236}">
                    <a16:creationId xmlns:a16="http://schemas.microsoft.com/office/drawing/2014/main" id="{F5029FB3-80CC-4142-9EE7-A86DAE4D2A6C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49" name="Content">
                <a:extLst>
                  <a:ext uri="{FF2B5EF4-FFF2-40B4-BE49-F238E27FC236}">
                    <a16:creationId xmlns:a16="http://schemas.microsoft.com/office/drawing/2014/main" id="{613DCD71-C3A5-4B38-BDF2-E15F1D079D65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1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2</a:t>
                </a: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Saal 3</a:t>
                </a:r>
              </a:p>
            </p:txBody>
          </p:sp>
        </p:grpSp>
        <p:grpSp>
          <p:nvGrpSpPr>
            <p:cNvPr id="43" name="Group 3">
              <a:extLst>
                <a:ext uri="{FF2B5EF4-FFF2-40B4-BE49-F238E27FC236}">
                  <a16:creationId xmlns:a16="http://schemas.microsoft.com/office/drawing/2014/main" id="{27AC9013-63B4-43FC-8619-C297126CCE5B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44" name="ScrollBar">
                <a:extLst>
                  <a:ext uri="{FF2B5EF4-FFF2-40B4-BE49-F238E27FC236}">
                    <a16:creationId xmlns:a16="http://schemas.microsoft.com/office/drawing/2014/main" id="{E421C1EB-FA2F-416A-8818-07EB3445E74D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45" name="Slider">
                <a:extLst>
                  <a:ext uri="{FF2B5EF4-FFF2-40B4-BE49-F238E27FC236}">
                    <a16:creationId xmlns:a16="http://schemas.microsoft.com/office/drawing/2014/main" id="{31F517C3-D7A5-4AD3-82E3-5F387895AF45}"/>
                  </a:ext>
                </a:extLst>
              </p:cNvPr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6" name="UpArrow">
                <a:extLst>
                  <a:ext uri="{FF2B5EF4-FFF2-40B4-BE49-F238E27FC236}">
                    <a16:creationId xmlns:a16="http://schemas.microsoft.com/office/drawing/2014/main" id="{4460D650-15DF-4A8C-8BE6-2F0FE32181EF}"/>
                  </a:ext>
                </a:extLst>
              </p:cNvPr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47" name="DownArrow">
                <a:extLst>
                  <a:ext uri="{FF2B5EF4-FFF2-40B4-BE49-F238E27FC236}">
                    <a16:creationId xmlns:a16="http://schemas.microsoft.com/office/drawing/2014/main" id="{B0960948-2D99-4A7B-9FB6-C454387DEDEB}"/>
                  </a:ext>
                </a:extLst>
              </p:cNvPr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50" name="Content">
            <a:extLst>
              <a:ext uri="{FF2B5EF4-FFF2-40B4-BE49-F238E27FC236}">
                <a16:creationId xmlns:a16="http://schemas.microsoft.com/office/drawing/2014/main" id="{C27813D0-0DF9-4DDC-9254-9CC235410F2C}"/>
              </a:ext>
            </a:extLst>
          </p:cNvPr>
          <p:cNvSpPr txBox="1"/>
          <p:nvPr>
            <p:custDataLst>
              <p:custData r:id="rId4"/>
            </p:custDataLst>
          </p:nvPr>
        </p:nvSpPr>
        <p:spPr bwMode="auto">
          <a:xfrm>
            <a:off x="8191096" y="2203173"/>
            <a:ext cx="131157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latin typeface="Segoe UI" pitchFamily="34" charset="0"/>
                <a:ea typeface="Segoe UI" pitchFamily="34" charset="0"/>
                <a:cs typeface="Segoe UI" pitchFamily="34" charset="0"/>
              </a:rPr>
              <a:t>Saal </a:t>
            </a:r>
            <a:r>
              <a:rPr lang="en-US" sz="1200" b="1" dirty="0" err="1"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42E1B87-0F50-482D-A42F-D6A31DDAC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42" y="329966"/>
            <a:ext cx="4635118" cy="281081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5364092-5EC3-46BF-B9BE-BEEB92C4A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094" y="341904"/>
            <a:ext cx="4731072" cy="287398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C6EEC9E-A1B6-4749-9A0C-60724C7BA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84" y="3250976"/>
            <a:ext cx="4635118" cy="341379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F0A1F41-44A0-4852-8773-B27E3113B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6416" y="3251401"/>
            <a:ext cx="4731072" cy="3483482"/>
          </a:xfrm>
          <a:prstGeom prst="rect">
            <a:avLst/>
          </a:prstGeom>
        </p:spPr>
      </p:pic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97B3772C-0F9D-4074-8537-C14FD62E35EA}"/>
              </a:ext>
            </a:extLst>
          </p:cNvPr>
          <p:cNvCxnSpPr/>
          <p:nvPr/>
        </p:nvCxnSpPr>
        <p:spPr>
          <a:xfrm>
            <a:off x="1415480" y="1052736"/>
            <a:ext cx="864096" cy="28083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6272BF6-3577-4A0F-845C-070747F719CA}"/>
              </a:ext>
            </a:extLst>
          </p:cNvPr>
          <p:cNvCxnSpPr>
            <a:cxnSpLocks/>
          </p:cNvCxnSpPr>
          <p:nvPr/>
        </p:nvCxnSpPr>
        <p:spPr>
          <a:xfrm flipV="1">
            <a:off x="1991544" y="764704"/>
            <a:ext cx="5976664" cy="7200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D6B1667-86B3-46F6-83CD-9324E1244F43}"/>
              </a:ext>
            </a:extLst>
          </p:cNvPr>
          <p:cNvCxnSpPr>
            <a:cxnSpLocks/>
          </p:cNvCxnSpPr>
          <p:nvPr/>
        </p:nvCxnSpPr>
        <p:spPr>
          <a:xfrm flipH="1">
            <a:off x="3511809" y="2348880"/>
            <a:ext cx="5176479" cy="1512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7747EA57-35D6-485E-ACC5-1099458C89CB}"/>
              </a:ext>
            </a:extLst>
          </p:cNvPr>
          <p:cNvCxnSpPr>
            <a:cxnSpLocks/>
          </p:cNvCxnSpPr>
          <p:nvPr/>
        </p:nvCxnSpPr>
        <p:spPr>
          <a:xfrm flipV="1">
            <a:off x="1775520" y="3858752"/>
            <a:ext cx="6318087" cy="18024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444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868486A3-8D0B-484B-A1F7-341DA79DB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88641"/>
            <a:ext cx="4301871" cy="316835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325DFD1-83DB-4A25-B81C-A3325A3CB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928" y="188641"/>
            <a:ext cx="4301871" cy="316746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6C335751-B60D-43CE-821A-3FEB662EF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795" y="3573016"/>
            <a:ext cx="4301871" cy="316746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73407347-FCFA-483E-A019-8E9C4F01A3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1473" y="3573016"/>
            <a:ext cx="4301871" cy="3167462"/>
          </a:xfrm>
          <a:prstGeom prst="rect">
            <a:avLst/>
          </a:prstGeom>
        </p:spPr>
      </p:pic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4FA1BAF0-16AA-415F-AE43-98206CBFD074}"/>
              </a:ext>
            </a:extLst>
          </p:cNvPr>
          <p:cNvCxnSpPr>
            <a:cxnSpLocks/>
          </p:cNvCxnSpPr>
          <p:nvPr/>
        </p:nvCxnSpPr>
        <p:spPr>
          <a:xfrm flipV="1">
            <a:off x="2639616" y="692696"/>
            <a:ext cx="4392488" cy="19442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1BE5A53A-6E0F-464D-98D7-83BFB668F70B}"/>
              </a:ext>
            </a:extLst>
          </p:cNvPr>
          <p:cNvCxnSpPr>
            <a:cxnSpLocks/>
          </p:cNvCxnSpPr>
          <p:nvPr/>
        </p:nvCxnSpPr>
        <p:spPr>
          <a:xfrm flipH="1">
            <a:off x="3575720" y="2276872"/>
            <a:ext cx="3960440" cy="1800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18F5929-524B-475E-8CCF-4E409A975625}"/>
              </a:ext>
            </a:extLst>
          </p:cNvPr>
          <p:cNvCxnSpPr>
            <a:cxnSpLocks/>
          </p:cNvCxnSpPr>
          <p:nvPr/>
        </p:nvCxnSpPr>
        <p:spPr>
          <a:xfrm flipV="1">
            <a:off x="3143672" y="4077072"/>
            <a:ext cx="3744416" cy="1800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789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8A3BCAAE-398A-4B7C-BC6E-D12660B18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476672"/>
            <a:ext cx="4633362" cy="28105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C6D1396-8A64-4030-9DF1-A6B82C141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24" y="476672"/>
            <a:ext cx="4764497" cy="289239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E7EC804-05DD-4E49-8CAB-90E983303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84" y="3570829"/>
            <a:ext cx="4764497" cy="289239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9DCCC79-E589-4CDD-A78B-6913C916A3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2024" y="3571254"/>
            <a:ext cx="4764497" cy="2892396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199D22D-52BC-4222-BC45-4B4D974C11A8}"/>
              </a:ext>
            </a:extLst>
          </p:cNvPr>
          <p:cNvCxnSpPr>
            <a:cxnSpLocks/>
          </p:cNvCxnSpPr>
          <p:nvPr/>
        </p:nvCxnSpPr>
        <p:spPr>
          <a:xfrm flipV="1">
            <a:off x="1919536" y="908720"/>
            <a:ext cx="5904656" cy="13681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AA5E2FEC-60AA-4719-B5C4-4FE299DC1208}"/>
              </a:ext>
            </a:extLst>
          </p:cNvPr>
          <p:cNvCxnSpPr>
            <a:cxnSpLocks/>
          </p:cNvCxnSpPr>
          <p:nvPr/>
        </p:nvCxnSpPr>
        <p:spPr>
          <a:xfrm flipH="1">
            <a:off x="3575720" y="1628800"/>
            <a:ext cx="3384376" cy="23042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FD89A640-BAEA-44E8-B7A0-544057DF0755}"/>
              </a:ext>
            </a:extLst>
          </p:cNvPr>
          <p:cNvCxnSpPr>
            <a:cxnSpLocks/>
          </p:cNvCxnSpPr>
          <p:nvPr/>
        </p:nvCxnSpPr>
        <p:spPr>
          <a:xfrm>
            <a:off x="7896200" y="1772816"/>
            <a:ext cx="0" cy="21602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968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E7EAF2DE-6CF6-4B8B-B3CA-BC119D6D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533149"/>
            <a:ext cx="4767485" cy="28958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47D96A9-6988-4C0B-AFFF-471457356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103" y="533149"/>
            <a:ext cx="4770188" cy="289585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40D6047-13D5-4627-8320-E592DAE32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84" y="3600211"/>
            <a:ext cx="4770188" cy="289585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25C26A9-C6F9-42FC-8BCE-8477C18D5C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600211"/>
            <a:ext cx="4770188" cy="2895851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F410A87-C119-45F9-81AF-B9000E66CB4A}"/>
              </a:ext>
            </a:extLst>
          </p:cNvPr>
          <p:cNvCxnSpPr>
            <a:cxnSpLocks/>
          </p:cNvCxnSpPr>
          <p:nvPr/>
        </p:nvCxnSpPr>
        <p:spPr>
          <a:xfrm flipV="1">
            <a:off x="2099556" y="1109213"/>
            <a:ext cx="5508612" cy="9162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55705269-7DD8-46E5-956D-D0CA94A2814F}"/>
              </a:ext>
            </a:extLst>
          </p:cNvPr>
          <p:cNvCxnSpPr>
            <a:cxnSpLocks/>
          </p:cNvCxnSpPr>
          <p:nvPr/>
        </p:nvCxnSpPr>
        <p:spPr>
          <a:xfrm flipH="1">
            <a:off x="1919536" y="1772816"/>
            <a:ext cx="2088232" cy="22322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1D3E6DB-45EB-4B2A-B24B-4595B4480C10}"/>
              </a:ext>
            </a:extLst>
          </p:cNvPr>
          <p:cNvCxnSpPr>
            <a:cxnSpLocks/>
          </p:cNvCxnSpPr>
          <p:nvPr/>
        </p:nvCxnSpPr>
        <p:spPr>
          <a:xfrm>
            <a:off x="4013896" y="1981074"/>
            <a:ext cx="3594272" cy="20239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709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>
            <a:extLst>
              <a:ext uri="{FF2B5EF4-FFF2-40B4-BE49-F238E27FC236}">
                <a16:creationId xmlns:a16="http://schemas.microsoft.com/office/drawing/2014/main" id="{F69FD902-FC5C-45FA-BC44-342665C31A7A}"/>
              </a:ext>
            </a:extLst>
          </p:cNvPr>
          <p:cNvGrpSpPr/>
          <p:nvPr/>
        </p:nvGrpSpPr>
        <p:grpSpPr bwMode="auto">
          <a:xfrm>
            <a:off x="839416" y="367797"/>
            <a:ext cx="9300541" cy="5640606"/>
            <a:chOff x="76200" y="-155065"/>
            <a:chExt cx="9067800" cy="701306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8A74A3F1-61AA-487E-AAED-B9D2A2EC9EE8}"/>
                </a:ext>
              </a:extLst>
            </p:cNvPr>
            <p:cNvSpPr/>
            <p:nvPr/>
          </p:nvSpPr>
          <p:spPr bwMode="auto">
            <a:xfrm>
              <a:off x="76200" y="-155065"/>
              <a:ext cx="9067800" cy="7013066"/>
            </a:xfrm>
            <a:prstGeom prst="rect">
              <a:avLst/>
            </a:prstGeom>
            <a:grpFill/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p:spPr>
          <p:txBody>
            <a:bodyPr rtlCol="0" anchor="ctr"/>
            <a:lstStyle/>
            <a:p>
              <a:pPr algn="ctr">
                <a:defRPr/>
              </a:pPr>
              <a:endParaRPr lang="en-US" sz="800">
                <a:solidFill>
                  <a:prstClr val="white"/>
                </a:solidFill>
                <a:latin typeface="Segoe UI"/>
              </a:endParaRPr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52E6E095-5577-4932-9DF9-A033390019B9}"/>
                </a:ext>
              </a:extLst>
            </p:cNvPr>
            <p:cNvSpPr/>
            <p:nvPr/>
          </p:nvSpPr>
          <p:spPr bwMode="auto">
            <a:xfrm>
              <a:off x="83477" y="-155065"/>
              <a:ext cx="9060523" cy="7013066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p:spPr>
          <p:txBody>
            <a:bodyPr rtlCol="0" anchor="ctr"/>
            <a:lstStyle/>
            <a:p>
              <a:pPr algn="ctr">
                <a:defRPr/>
              </a:pPr>
              <a:endParaRPr lang="en-US" sz="800" dirty="0">
                <a:solidFill>
                  <a:prstClr val="white"/>
                </a:solidFill>
                <a:latin typeface="Segoe UI"/>
              </a:endParaRPr>
            </a:p>
          </p:txBody>
        </p:sp>
      </p:grpSp>
      <p:sp>
        <p:nvSpPr>
          <p:cNvPr id="10" name="Content">
            <a:extLst>
              <a:ext uri="{FF2B5EF4-FFF2-40B4-BE49-F238E27FC236}">
                <a16:creationId xmlns:a16="http://schemas.microsoft.com/office/drawing/2014/main" id="{316D048A-06CE-49B5-9718-B81F0928B3A7}"/>
              </a:ext>
            </a:extLst>
          </p:cNvPr>
          <p:cNvSpPr>
            <a:spLocks/>
          </p:cNvSpPr>
          <p:nvPr/>
        </p:nvSpPr>
        <p:spPr bwMode="auto">
          <a:xfrm>
            <a:off x="3823188" y="849597"/>
            <a:ext cx="3496948" cy="638436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no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Kunden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Registrierung</a:t>
            </a:r>
            <a:endParaRPr lang="en-US" sz="2400" b="1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20" name="Content">
            <a:extLst>
              <a:ext uri="{FF2B5EF4-FFF2-40B4-BE49-F238E27FC236}">
                <a16:creationId xmlns:a16="http://schemas.microsoft.com/office/drawing/2014/main" id="{04424FEA-58FD-4BCA-9DAF-84A96E9087BD}"/>
              </a:ext>
            </a:extLst>
          </p:cNvPr>
          <p:cNvSpPr/>
          <p:nvPr/>
        </p:nvSpPr>
        <p:spPr bwMode="auto">
          <a:xfrm>
            <a:off x="4862024" y="4108039"/>
            <a:ext cx="1220102" cy="360040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solidFill>
                  <a:srgbClr val="000000"/>
                </a:solidFill>
                <a:latin typeface="Segoe UI"/>
              </a:rPr>
              <a:t>Registrieren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21" name="Content">
            <a:extLst>
              <a:ext uri="{FF2B5EF4-FFF2-40B4-BE49-F238E27FC236}">
                <a16:creationId xmlns:a16="http://schemas.microsoft.com/office/drawing/2014/main" id="{B849E7E3-A234-428D-AD09-3B8A38A8A72B}"/>
              </a:ext>
            </a:extLst>
          </p:cNvPr>
          <p:cNvSpPr>
            <a:spLocks/>
          </p:cNvSpPr>
          <p:nvPr/>
        </p:nvSpPr>
        <p:spPr bwMode="auto">
          <a:xfrm>
            <a:off x="4148368" y="1862875"/>
            <a:ext cx="591829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bg1"/>
                </a:solidFill>
                <a:latin typeface="Segoe UI"/>
                <a:ea typeface="Segoe UI"/>
              </a:rPr>
              <a:t>Name</a:t>
            </a:r>
            <a:endParaRPr lang="en-US" sz="1200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22" name="Content">
            <a:extLst>
              <a:ext uri="{FF2B5EF4-FFF2-40B4-BE49-F238E27FC236}">
                <a16:creationId xmlns:a16="http://schemas.microsoft.com/office/drawing/2014/main" id="{9675F5AF-CF6E-45B4-BD81-EEF2BA25C721}"/>
              </a:ext>
            </a:extLst>
          </p:cNvPr>
          <p:cNvSpPr>
            <a:spLocks/>
          </p:cNvSpPr>
          <p:nvPr/>
        </p:nvSpPr>
        <p:spPr bwMode="auto">
          <a:xfrm>
            <a:off x="3572889" y="3190044"/>
            <a:ext cx="1364476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dirty="0" err="1">
                <a:solidFill>
                  <a:schemeClr val="bg1"/>
                </a:solidFill>
                <a:latin typeface="Segoe UI"/>
                <a:ea typeface="Segoe UI"/>
              </a:rPr>
              <a:t>Wähle</a:t>
            </a:r>
            <a:r>
              <a:rPr lang="en-US" sz="1200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Segoe UI"/>
                <a:ea typeface="Segoe UI"/>
              </a:rPr>
              <a:t>Passwort</a:t>
            </a:r>
            <a:r>
              <a:rPr lang="en-US" sz="1200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4" name="Content">
            <a:extLst>
              <a:ext uri="{FF2B5EF4-FFF2-40B4-BE49-F238E27FC236}">
                <a16:creationId xmlns:a16="http://schemas.microsoft.com/office/drawing/2014/main" id="{6C2C1D71-3CAE-4A48-93FD-A9057B091E0D}"/>
              </a:ext>
            </a:extLst>
          </p:cNvPr>
          <p:cNvSpPr>
            <a:spLocks/>
          </p:cNvSpPr>
          <p:nvPr/>
        </p:nvSpPr>
        <p:spPr bwMode="auto">
          <a:xfrm>
            <a:off x="4026539" y="2239635"/>
            <a:ext cx="835485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dirty="0" err="1">
                <a:solidFill>
                  <a:schemeClr val="bg1"/>
                </a:solidFill>
                <a:latin typeface="Segoe UI"/>
                <a:ea typeface="Segoe UI"/>
              </a:rPr>
              <a:t>Vorname</a:t>
            </a:r>
            <a:r>
              <a:rPr lang="en-US" sz="1200" dirty="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25" name="Content">
            <a:extLst>
              <a:ext uri="{FF2B5EF4-FFF2-40B4-BE49-F238E27FC236}">
                <a16:creationId xmlns:a16="http://schemas.microsoft.com/office/drawing/2014/main" id="{2538C496-6574-446C-8087-E4AC88CEC3A3}"/>
              </a:ext>
            </a:extLst>
          </p:cNvPr>
          <p:cNvSpPr>
            <a:spLocks/>
          </p:cNvSpPr>
          <p:nvPr/>
        </p:nvSpPr>
        <p:spPr bwMode="auto">
          <a:xfrm>
            <a:off x="3717137" y="2667880"/>
            <a:ext cx="122822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dirty="0" err="1">
                <a:solidFill>
                  <a:schemeClr val="bg1"/>
                </a:solidFill>
                <a:latin typeface="Segoe UI"/>
                <a:ea typeface="Segoe UI"/>
              </a:rPr>
              <a:t>Geburtsdatum</a:t>
            </a:r>
            <a:r>
              <a:rPr lang="en-US" sz="1200" dirty="0">
                <a:solidFill>
                  <a:srgbClr val="000000"/>
                </a:solidFill>
                <a:latin typeface="Segoe UI"/>
                <a:ea typeface="Segoe UI"/>
              </a:rPr>
              <a:t>:</a:t>
            </a:r>
          </a:p>
        </p:txBody>
      </p:sp>
      <p:grpSp>
        <p:nvGrpSpPr>
          <p:cNvPr id="32" name="Gruppieren 55">
            <a:extLst>
              <a:ext uri="{FF2B5EF4-FFF2-40B4-BE49-F238E27FC236}">
                <a16:creationId xmlns:a16="http://schemas.microsoft.com/office/drawing/2014/main" id="{DB5D14F1-FC37-4C81-AE0C-BC757E35F9C0}"/>
              </a:ext>
            </a:extLst>
          </p:cNvPr>
          <p:cNvGrpSpPr/>
          <p:nvPr/>
        </p:nvGrpSpPr>
        <p:grpSpPr bwMode="auto">
          <a:xfrm>
            <a:off x="4889745" y="1880949"/>
            <a:ext cx="1220102" cy="1537695"/>
            <a:chOff x="2498736" y="2026413"/>
            <a:chExt cx="1220102" cy="1537695"/>
          </a:xfrm>
        </p:grpSpPr>
        <p:sp>
          <p:nvSpPr>
            <p:cNvPr id="33" name="Content">
              <a:extLst>
                <a:ext uri="{FF2B5EF4-FFF2-40B4-BE49-F238E27FC236}">
                  <a16:creationId xmlns:a16="http://schemas.microsoft.com/office/drawing/2014/main" id="{F6359E15-A214-4A5C-A4C4-F1668E4A1B1F}"/>
                </a:ext>
              </a:extLst>
            </p:cNvPr>
            <p:cNvSpPr/>
            <p:nvPr/>
          </p:nvSpPr>
          <p:spPr bwMode="auto">
            <a:xfrm>
              <a:off x="2498736" y="2026413"/>
              <a:ext cx="1220102" cy="219652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4" name="Content">
              <a:extLst>
                <a:ext uri="{FF2B5EF4-FFF2-40B4-BE49-F238E27FC236}">
                  <a16:creationId xmlns:a16="http://schemas.microsoft.com/office/drawing/2014/main" id="{419BCA15-F4B4-4E98-BFFC-C5D061F9874C}"/>
                </a:ext>
              </a:extLst>
            </p:cNvPr>
            <p:cNvSpPr/>
            <p:nvPr/>
          </p:nvSpPr>
          <p:spPr bwMode="auto">
            <a:xfrm>
              <a:off x="2498736" y="2385379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5" name="Content">
              <a:extLst>
                <a:ext uri="{FF2B5EF4-FFF2-40B4-BE49-F238E27FC236}">
                  <a16:creationId xmlns:a16="http://schemas.microsoft.com/office/drawing/2014/main" id="{A45EB1E4-4D53-44F8-8A14-A1A3031B9874}"/>
                </a:ext>
              </a:extLst>
            </p:cNvPr>
            <p:cNvSpPr/>
            <p:nvPr/>
          </p:nvSpPr>
          <p:spPr bwMode="auto">
            <a:xfrm>
              <a:off x="2498736" y="2819565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6" name="Content">
              <a:extLst>
                <a:ext uri="{FF2B5EF4-FFF2-40B4-BE49-F238E27FC236}">
                  <a16:creationId xmlns:a16="http://schemas.microsoft.com/office/drawing/2014/main" id="{E0F9A35F-5A1F-428C-96F9-F00ED4AA1BB4}"/>
                </a:ext>
              </a:extLst>
            </p:cNvPr>
            <p:cNvSpPr/>
            <p:nvPr/>
          </p:nvSpPr>
          <p:spPr bwMode="auto">
            <a:xfrm>
              <a:off x="2498736" y="3335508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3187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9392" y="536865"/>
            <a:ext cx="8584254" cy="6321135"/>
          </a:xfrm>
          <a:prstGeom prst="rect">
            <a:avLst/>
          </a:prstGeom>
        </p:spPr>
      </p:pic>
      <p:sp>
        <p:nvSpPr>
          <p:cNvPr id="5" name="Content"/>
          <p:cNvSpPr>
            <a:spLocks/>
          </p:cNvSpPr>
          <p:nvPr/>
        </p:nvSpPr>
        <p:spPr bwMode="auto">
          <a:xfrm>
            <a:off x="4649864" y="1362585"/>
            <a:ext cx="2472536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Kinoprogramm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</a:p>
        </p:txBody>
      </p:sp>
      <p:sp>
        <p:nvSpPr>
          <p:cNvPr id="6" name="Content"/>
          <p:cNvSpPr>
            <a:spLocks/>
          </p:cNvSpPr>
          <p:nvPr/>
        </p:nvSpPr>
        <p:spPr bwMode="auto">
          <a:xfrm>
            <a:off x="4255198" y="4913784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7" name="List"/>
          <p:cNvGrpSpPr/>
          <p:nvPr/>
        </p:nvGrpSpPr>
        <p:grpSpPr bwMode="auto">
          <a:xfrm>
            <a:off x="4952643" y="2966710"/>
            <a:ext cx="1661099" cy="1585943"/>
            <a:chOff x="4600722" y="3047458"/>
            <a:chExt cx="1661099" cy="1603176"/>
          </a:xfrm>
        </p:grpSpPr>
        <p:grpSp>
          <p:nvGrpSpPr>
            <p:cNvPr id="8" name="Group 2"/>
            <p:cNvGrpSpPr/>
            <p:nvPr/>
          </p:nvGrpSpPr>
          <p:grpSpPr bwMode="auto">
            <a:xfrm>
              <a:off x="4600722" y="3047459"/>
              <a:ext cx="1661099" cy="1603175"/>
              <a:chOff x="4644625" y="3359442"/>
              <a:chExt cx="717865" cy="790571"/>
            </a:xfrm>
          </p:grpSpPr>
          <p:sp>
            <p:nvSpPr>
              <p:cNvPr id="9" name="Background"/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0" name="Content"/>
              <p:cNvSpPr/>
              <p:nvPr/>
            </p:nvSpPr>
            <p:spPr bwMode="auto">
              <a:xfrm>
                <a:off x="4644625" y="3393707"/>
                <a:ext cx="713680" cy="756306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König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Löwen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Jigsaw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Herr der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Ringe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Harry Potter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Saw</a:t>
                </a:r>
                <a:endParaRPr dirty="0"/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Die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Unfassbaren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1" name="Group 3"/>
            <p:cNvGrpSpPr/>
            <p:nvPr/>
          </p:nvGrpSpPr>
          <p:grpSpPr bwMode="auto">
            <a:xfrm>
              <a:off x="6113828" y="3047458"/>
              <a:ext cx="147992" cy="1533688"/>
              <a:chOff x="4496659" y="1543110"/>
              <a:chExt cx="147992" cy="3562287"/>
            </a:xfrm>
          </p:grpSpPr>
          <p:sp>
            <p:nvSpPr>
              <p:cNvPr id="12" name="ScrollBar"/>
              <p:cNvSpPr/>
              <p:nvPr/>
            </p:nvSpPr>
            <p:spPr bwMode="auto">
              <a:xfrm>
                <a:off x="4496659" y="1543110"/>
                <a:ext cx="147992" cy="356228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3" name="Slider"/>
              <p:cNvSpPr/>
              <p:nvPr/>
            </p:nvSpPr>
            <p:spPr bwMode="auto">
              <a:xfrm>
                <a:off x="4496659" y="2245090"/>
                <a:ext cx="147992" cy="813709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4" name="UpArrow"/>
              <p:cNvSpPr/>
              <p:nvPr/>
            </p:nvSpPr>
            <p:spPr bwMode="auto">
              <a:xfrm>
                <a:off x="4538651" y="162935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DownArrow"/>
              <p:cNvSpPr/>
              <p:nvPr/>
            </p:nvSpPr>
            <p:spPr bwMode="auto">
              <a:xfrm rot="10800000">
                <a:off x="4538651" y="4878399"/>
                <a:ext cx="64008" cy="150286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16" name="List"/>
          <p:cNvGrpSpPr/>
          <p:nvPr/>
        </p:nvGrpSpPr>
        <p:grpSpPr bwMode="auto">
          <a:xfrm>
            <a:off x="7167307" y="2979437"/>
            <a:ext cx="1651415" cy="1533690"/>
            <a:chOff x="4610405" y="3047458"/>
            <a:chExt cx="1651415" cy="1533690"/>
          </a:xfrm>
        </p:grpSpPr>
        <p:grpSp>
          <p:nvGrpSpPr>
            <p:cNvPr id="17" name="Group 2"/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18" name="Background"/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9" name="Content"/>
              <p:cNvSpPr/>
              <p:nvPr/>
            </p:nvSpPr>
            <p:spPr bwMode="auto">
              <a:xfrm>
                <a:off x="4648810" y="3359442"/>
                <a:ext cx="713680" cy="28229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17:00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20:00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22:00 </a:t>
                </a: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Uhr</a:t>
                </a: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 </a:t>
                </a:r>
              </a:p>
            </p:txBody>
          </p:sp>
        </p:grpSp>
        <p:grpSp>
          <p:nvGrpSpPr>
            <p:cNvPr id="20" name="Group 3"/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21" name="ScrollBar"/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22" name="Slider"/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" name="UpArrow"/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" name="DownArrow"/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25" name="Content"/>
          <p:cNvSpPr/>
          <p:nvPr/>
        </p:nvSpPr>
        <p:spPr bwMode="auto">
          <a:xfrm>
            <a:off x="5139008" y="5144615"/>
            <a:ext cx="1245023" cy="527925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latin typeface="Segoe UI"/>
              </a:rPr>
              <a:t>B</a:t>
            </a:r>
            <a:r>
              <a:rPr lang="en-US" sz="1200" dirty="0" err="1">
                <a:solidFill>
                  <a:srgbClr val="000000"/>
                </a:solidFill>
                <a:latin typeface="Segoe UI"/>
              </a:rPr>
              <a:t>uchen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grpSp>
        <p:nvGrpSpPr>
          <p:cNvPr id="26" name="List"/>
          <p:cNvGrpSpPr/>
          <p:nvPr/>
        </p:nvGrpSpPr>
        <p:grpSpPr bwMode="auto">
          <a:xfrm>
            <a:off x="2831127" y="2979437"/>
            <a:ext cx="1651415" cy="1533690"/>
            <a:chOff x="4610405" y="3047458"/>
            <a:chExt cx="1651415" cy="1533690"/>
          </a:xfrm>
        </p:grpSpPr>
        <p:grpSp>
          <p:nvGrpSpPr>
            <p:cNvPr id="27" name="Group 2"/>
            <p:cNvGrpSpPr/>
            <p:nvPr/>
          </p:nvGrpSpPr>
          <p:grpSpPr bwMode="auto"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28" name="Background"/>
              <p:cNvSpPr/>
              <p:nvPr/>
            </p:nvSpPr>
            <p:spPr bwMode="auto"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29" name="Content"/>
              <p:cNvSpPr/>
              <p:nvPr/>
            </p:nvSpPr>
            <p:spPr bwMode="auto">
              <a:xfrm>
                <a:off x="4648810" y="3359442"/>
                <a:ext cx="713680" cy="646554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Montag</a:t>
                </a:r>
              </a:p>
              <a:p>
                <a:pPr>
                  <a:defRPr/>
                </a:pP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Dienstag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Mittwoch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Donnerstag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Freitag</a:t>
                </a:r>
              </a:p>
              <a:p>
                <a:pPr>
                  <a:defRPr/>
                </a:pPr>
                <a:r>
                  <a:rPr lang="en-US" sz="1200" dirty="0" err="1">
                    <a:solidFill>
                      <a:sysClr val="windowText" lastClr="000000"/>
                    </a:solidFill>
                    <a:latin typeface="Segoe UI"/>
                  </a:rPr>
                  <a:t>Samstag</a:t>
                </a: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r>
                  <a:rPr lang="en-US" sz="1200" dirty="0">
                    <a:solidFill>
                      <a:sysClr val="windowText" lastClr="000000"/>
                    </a:solidFill>
                    <a:latin typeface="Segoe UI"/>
                  </a:rPr>
                  <a:t>Sonntag</a:t>
                </a:r>
              </a:p>
            </p:txBody>
          </p:sp>
        </p:grpSp>
        <p:grpSp>
          <p:nvGrpSpPr>
            <p:cNvPr id="30" name="Group 3"/>
            <p:cNvGrpSpPr/>
            <p:nvPr/>
          </p:nvGrpSpPr>
          <p:grpSpPr bwMode="auto">
            <a:xfrm>
              <a:off x="6113828" y="3047458"/>
              <a:ext cx="147992" cy="1533690"/>
              <a:chOff x="4496659" y="1543110"/>
              <a:chExt cx="147992" cy="3562291"/>
            </a:xfrm>
          </p:grpSpPr>
          <p:sp>
            <p:nvSpPr>
              <p:cNvPr id="31" name="ScrollBar"/>
              <p:cNvSpPr/>
              <p:nvPr/>
            </p:nvSpPr>
            <p:spPr bwMode="auto">
              <a:xfrm>
                <a:off x="4496659" y="1543110"/>
                <a:ext cx="147992" cy="3562291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32" name="Slider"/>
              <p:cNvSpPr/>
              <p:nvPr/>
            </p:nvSpPr>
            <p:spPr bwMode="auto"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3" name="UpArrow"/>
              <p:cNvSpPr/>
              <p:nvPr/>
            </p:nvSpPr>
            <p:spPr bwMode="auto">
              <a:xfrm>
                <a:off x="4538651" y="1628432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4" name="DownArrow"/>
              <p:cNvSpPr/>
              <p:nvPr/>
            </p:nvSpPr>
            <p:spPr bwMode="auto">
              <a:xfrm rot="10800000">
                <a:off x="4538651" y="4880844"/>
                <a:ext cx="64008" cy="148670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35" name="Content">
            <a:extLst>
              <a:ext uri="{FF2B5EF4-FFF2-40B4-BE49-F238E27FC236}">
                <a16:creationId xmlns:a16="http://schemas.microsoft.com/office/drawing/2014/main" id="{F4A8D9AD-F384-4908-BB18-C8ACCC282399}"/>
              </a:ext>
            </a:extLst>
          </p:cNvPr>
          <p:cNvSpPr txBox="1"/>
          <p:nvPr>
            <p:custDataLst>
              <p:custData r:id="rId1"/>
            </p:custDataLst>
          </p:nvPr>
        </p:nvSpPr>
        <p:spPr>
          <a:xfrm>
            <a:off x="3022168" y="2670350"/>
            <a:ext cx="128272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Tag </a:t>
            </a:r>
            <a:r>
              <a:rPr lang="en-US" sz="1200" b="1" dirty="0" err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7" name="Content">
            <a:extLst>
              <a:ext uri="{FF2B5EF4-FFF2-40B4-BE49-F238E27FC236}">
                <a16:creationId xmlns:a16="http://schemas.microsoft.com/office/drawing/2014/main" id="{FD79C0FE-619B-493D-9496-53323B8F2A7F}"/>
              </a:ext>
            </a:extLst>
          </p:cNvPr>
          <p:cNvSpPr txBox="1"/>
          <p:nvPr>
            <p:custDataLst>
              <p:custData r:id="rId2"/>
            </p:custDataLst>
          </p:nvPr>
        </p:nvSpPr>
        <p:spPr>
          <a:xfrm>
            <a:off x="5126635" y="2670350"/>
            <a:ext cx="1322798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Film </a:t>
            </a:r>
            <a:r>
              <a:rPr lang="en-US" sz="1200" b="1" dirty="0" err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8" name="Content">
            <a:extLst>
              <a:ext uri="{FF2B5EF4-FFF2-40B4-BE49-F238E27FC236}">
                <a16:creationId xmlns:a16="http://schemas.microsoft.com/office/drawing/2014/main" id="{B95C9DB6-4BB5-43F1-83C0-3A01831D2040}"/>
              </a:ext>
            </a:extLst>
          </p:cNvPr>
          <p:cNvSpPr txBox="1"/>
          <p:nvPr>
            <p:custDataLst>
              <p:custData r:id="rId3"/>
            </p:custDataLst>
          </p:nvPr>
        </p:nvSpPr>
        <p:spPr>
          <a:xfrm>
            <a:off x="7205522" y="2665785"/>
            <a:ext cx="153920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b="1" dirty="0" err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Uhrzeit</a:t>
            </a:r>
            <a:r>
              <a:rPr lang="en-US" sz="1200" b="1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Auswählen</a:t>
            </a:r>
            <a:endParaRPr lang="en-US" sz="1200" b="1" dirty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9" name="Content">
            <a:extLst>
              <a:ext uri="{FF2B5EF4-FFF2-40B4-BE49-F238E27FC236}">
                <a16:creationId xmlns:a16="http://schemas.microsoft.com/office/drawing/2014/main" id="{1D3B1BF4-61E3-4FBA-B7F9-C743947A7118}"/>
              </a:ext>
            </a:extLst>
          </p:cNvPr>
          <p:cNvSpPr/>
          <p:nvPr>
            <p:custDataLst>
              <p:custData r:id="rId4"/>
            </p:custDataLst>
          </p:nvPr>
        </p:nvSpPr>
        <p:spPr>
          <a:xfrm>
            <a:off x="2829168" y="4853961"/>
            <a:ext cx="1106592" cy="22860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Fil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m 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suchen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 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rafik 68">
            <a:extLst>
              <a:ext uri="{FF2B5EF4-FFF2-40B4-BE49-F238E27FC236}">
                <a16:creationId xmlns:a16="http://schemas.microsoft.com/office/drawing/2014/main" id="{D42D5CAF-95CF-404E-8C02-6DA661F9C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89546" y="476672"/>
            <a:ext cx="7674848" cy="5651481"/>
          </a:xfrm>
          <a:prstGeom prst="rect">
            <a:avLst/>
          </a:prstGeom>
        </p:spPr>
      </p:pic>
      <p:sp>
        <p:nvSpPr>
          <p:cNvPr id="70" name="Content">
            <a:extLst>
              <a:ext uri="{FF2B5EF4-FFF2-40B4-BE49-F238E27FC236}">
                <a16:creationId xmlns:a16="http://schemas.microsoft.com/office/drawing/2014/main" id="{7FBBE7E6-9555-4F91-99C4-0A39BFEC42D7}"/>
              </a:ext>
            </a:extLst>
          </p:cNvPr>
          <p:cNvSpPr>
            <a:spLocks/>
          </p:cNvSpPr>
          <p:nvPr/>
        </p:nvSpPr>
        <p:spPr bwMode="auto">
          <a:xfrm>
            <a:off x="4455365" y="1076667"/>
            <a:ext cx="1986441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Filme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Filtern</a:t>
            </a:r>
            <a:endParaRPr lang="en-US" sz="2400" b="1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71" name="Content">
            <a:extLst>
              <a:ext uri="{FF2B5EF4-FFF2-40B4-BE49-F238E27FC236}">
                <a16:creationId xmlns:a16="http://schemas.microsoft.com/office/drawing/2014/main" id="{A6B14E62-7074-43D1-B4CA-D281755C0F86}"/>
              </a:ext>
            </a:extLst>
          </p:cNvPr>
          <p:cNvSpPr/>
          <p:nvPr/>
        </p:nvSpPr>
        <p:spPr bwMode="auto">
          <a:xfrm>
            <a:off x="4500215" y="5120878"/>
            <a:ext cx="1316631" cy="456513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latin typeface="Segoe UI"/>
              </a:rPr>
              <a:t>Suchen</a:t>
            </a:r>
            <a:r>
              <a:rPr lang="en-US" sz="1200" dirty="0">
                <a:latin typeface="Segoe UI"/>
              </a:rPr>
              <a:t> 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72" name="Content">
            <a:extLst>
              <a:ext uri="{FF2B5EF4-FFF2-40B4-BE49-F238E27FC236}">
                <a16:creationId xmlns:a16="http://schemas.microsoft.com/office/drawing/2014/main" id="{1C56C9EE-20BF-4961-B714-A45AAF6E27C8}"/>
              </a:ext>
            </a:extLst>
          </p:cNvPr>
          <p:cNvSpPr>
            <a:spLocks/>
          </p:cNvSpPr>
          <p:nvPr/>
        </p:nvSpPr>
        <p:spPr bwMode="auto">
          <a:xfrm>
            <a:off x="5476351" y="8583026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83" name="Content">
            <a:extLst>
              <a:ext uri="{FF2B5EF4-FFF2-40B4-BE49-F238E27FC236}">
                <a16:creationId xmlns:a16="http://schemas.microsoft.com/office/drawing/2014/main" id="{CE80160C-AEA5-4D0D-A4B0-E4C8BC866F4A}"/>
              </a:ext>
            </a:extLst>
          </p:cNvPr>
          <p:cNvSpPr>
            <a:spLocks/>
          </p:cNvSpPr>
          <p:nvPr/>
        </p:nvSpPr>
        <p:spPr bwMode="auto">
          <a:xfrm>
            <a:off x="3499501" y="3901221"/>
            <a:ext cx="489236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>
                <a:solidFill>
                  <a:schemeClr val="bg1"/>
                </a:solidFill>
                <a:latin typeface="Segoe UI"/>
                <a:ea typeface="Segoe UI"/>
              </a:rPr>
              <a:t>Art</a:t>
            </a:r>
            <a:r>
              <a:rPr lang="en-US" sz="1400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</a:p>
        </p:txBody>
      </p:sp>
      <p:sp>
        <p:nvSpPr>
          <p:cNvPr id="84" name="Content">
            <a:extLst>
              <a:ext uri="{FF2B5EF4-FFF2-40B4-BE49-F238E27FC236}">
                <a16:creationId xmlns:a16="http://schemas.microsoft.com/office/drawing/2014/main" id="{103D354A-D0FC-493E-8F4E-9BF2AAB29B8A}"/>
              </a:ext>
            </a:extLst>
          </p:cNvPr>
          <p:cNvSpPr>
            <a:spLocks/>
          </p:cNvSpPr>
          <p:nvPr/>
        </p:nvSpPr>
        <p:spPr bwMode="auto">
          <a:xfrm>
            <a:off x="3210143" y="3011174"/>
            <a:ext cx="832279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 err="1">
                <a:solidFill>
                  <a:schemeClr val="bg1"/>
                </a:solidFill>
                <a:latin typeface="Segoe UI"/>
                <a:ea typeface="Segoe UI"/>
              </a:rPr>
              <a:t>Uhrzeit</a:t>
            </a:r>
            <a:r>
              <a:rPr lang="en-US" sz="1400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85" name="Content">
            <a:extLst>
              <a:ext uri="{FF2B5EF4-FFF2-40B4-BE49-F238E27FC236}">
                <a16:creationId xmlns:a16="http://schemas.microsoft.com/office/drawing/2014/main" id="{A7B1D8DE-7B25-4138-8A44-E56701935081}"/>
              </a:ext>
            </a:extLst>
          </p:cNvPr>
          <p:cNvSpPr>
            <a:spLocks/>
          </p:cNvSpPr>
          <p:nvPr/>
        </p:nvSpPr>
        <p:spPr bwMode="auto">
          <a:xfrm>
            <a:off x="3001469" y="1891029"/>
            <a:ext cx="1172116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 err="1">
                <a:solidFill>
                  <a:schemeClr val="bg1"/>
                </a:solidFill>
                <a:latin typeface="Segoe UI"/>
                <a:ea typeface="Segoe UI"/>
              </a:rPr>
              <a:t>Wochentag</a:t>
            </a:r>
            <a:r>
              <a:rPr lang="en-US" sz="1400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86" name="Content">
            <a:extLst>
              <a:ext uri="{FF2B5EF4-FFF2-40B4-BE49-F238E27FC236}">
                <a16:creationId xmlns:a16="http://schemas.microsoft.com/office/drawing/2014/main" id="{4BE48F5B-1F39-4C03-9746-337774E284E2}"/>
              </a:ext>
            </a:extLst>
          </p:cNvPr>
          <p:cNvSpPr>
            <a:spLocks/>
          </p:cNvSpPr>
          <p:nvPr/>
        </p:nvSpPr>
        <p:spPr bwMode="auto">
          <a:xfrm>
            <a:off x="7772290" y="8725859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87" name="CheckBoxUnchecked">
            <a:extLst>
              <a:ext uri="{FF2B5EF4-FFF2-40B4-BE49-F238E27FC236}">
                <a16:creationId xmlns:a16="http://schemas.microsoft.com/office/drawing/2014/main" id="{9C6DF32C-CCBA-45E7-92C7-598EFE9174EA}"/>
              </a:ext>
            </a:extLst>
          </p:cNvPr>
          <p:cNvGrpSpPr/>
          <p:nvPr/>
        </p:nvGrpSpPr>
        <p:grpSpPr bwMode="auto">
          <a:xfrm>
            <a:off x="4828361" y="3918361"/>
            <a:ext cx="444807" cy="230832"/>
            <a:chOff x="5179843" y="2087449"/>
            <a:chExt cx="416873" cy="216403"/>
          </a:xfrm>
        </p:grpSpPr>
        <p:sp>
          <p:nvSpPr>
            <p:cNvPr id="88" name="Content">
              <a:extLst>
                <a:ext uri="{FF2B5EF4-FFF2-40B4-BE49-F238E27FC236}">
                  <a16:creationId xmlns:a16="http://schemas.microsoft.com/office/drawing/2014/main" id="{54558F41-0105-48B2-9D81-DBA4DD254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416868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3D</a:t>
              </a:r>
              <a:r>
                <a:rPr lang="en-US" sz="1200" dirty="0">
                  <a:latin typeface="Segoe UI"/>
                  <a:ea typeface="Segoe UI"/>
                </a:rPr>
                <a:t> 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89" name="CheckBox">
              <a:extLst>
                <a:ext uri="{FF2B5EF4-FFF2-40B4-BE49-F238E27FC236}">
                  <a16:creationId xmlns:a16="http://schemas.microsoft.com/office/drawing/2014/main" id="{68FEEB95-53B4-47E0-8361-58BC0D6528DF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93" name="CheckBoxUnchecked">
            <a:extLst>
              <a:ext uri="{FF2B5EF4-FFF2-40B4-BE49-F238E27FC236}">
                <a16:creationId xmlns:a16="http://schemas.microsoft.com/office/drawing/2014/main" id="{8479757F-3590-4C21-B499-042F0B9CD2EE}"/>
              </a:ext>
            </a:extLst>
          </p:cNvPr>
          <p:cNvGrpSpPr/>
          <p:nvPr/>
        </p:nvGrpSpPr>
        <p:grpSpPr bwMode="auto">
          <a:xfrm>
            <a:off x="4105051" y="2974974"/>
            <a:ext cx="866396" cy="230832"/>
            <a:chOff x="5179843" y="2087449"/>
            <a:chExt cx="811986" cy="216403"/>
          </a:xfrm>
        </p:grpSpPr>
        <p:sp>
          <p:nvSpPr>
            <p:cNvPr id="94" name="Content">
              <a:extLst>
                <a:ext uri="{FF2B5EF4-FFF2-40B4-BE49-F238E27FC236}">
                  <a16:creationId xmlns:a16="http://schemas.microsoft.com/office/drawing/2014/main" id="{D2354A28-9FD3-418D-B5E7-F9FBCEBFA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811981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17:00 </a:t>
              </a: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Uhr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95" name="CheckBox">
              <a:extLst>
                <a:ext uri="{FF2B5EF4-FFF2-40B4-BE49-F238E27FC236}">
                  <a16:creationId xmlns:a16="http://schemas.microsoft.com/office/drawing/2014/main" id="{29FFC10F-BCD1-4327-8E8E-9A4C946F6972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96" name="CheckBoxUnchecked">
            <a:extLst>
              <a:ext uri="{FF2B5EF4-FFF2-40B4-BE49-F238E27FC236}">
                <a16:creationId xmlns:a16="http://schemas.microsoft.com/office/drawing/2014/main" id="{16A06C71-BD42-4582-A161-8334DFC24B88}"/>
              </a:ext>
            </a:extLst>
          </p:cNvPr>
          <p:cNvGrpSpPr/>
          <p:nvPr/>
        </p:nvGrpSpPr>
        <p:grpSpPr bwMode="auto">
          <a:xfrm>
            <a:off x="6222425" y="2974492"/>
            <a:ext cx="908076" cy="230832"/>
            <a:chOff x="5179837" y="2087449"/>
            <a:chExt cx="851049" cy="216403"/>
          </a:xfrm>
        </p:grpSpPr>
        <p:sp>
          <p:nvSpPr>
            <p:cNvPr id="97" name="Content">
              <a:extLst>
                <a:ext uri="{FF2B5EF4-FFF2-40B4-BE49-F238E27FC236}">
                  <a16:creationId xmlns:a16="http://schemas.microsoft.com/office/drawing/2014/main" id="{15FA343F-C80F-442D-8A48-2935EA74C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3" y="2087449"/>
              <a:ext cx="851043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22:00 </a:t>
              </a: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Uhr</a:t>
              </a: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 </a:t>
              </a:r>
            </a:p>
          </p:txBody>
        </p:sp>
        <p:sp>
          <p:nvSpPr>
            <p:cNvPr id="98" name="CheckBox">
              <a:extLst>
                <a:ext uri="{FF2B5EF4-FFF2-40B4-BE49-F238E27FC236}">
                  <a16:creationId xmlns:a16="http://schemas.microsoft.com/office/drawing/2014/main" id="{8D970631-9E46-4112-B7F2-BBA36F7943AE}"/>
                </a:ext>
              </a:extLst>
            </p:cNvPr>
            <p:cNvSpPr/>
            <p:nvPr/>
          </p:nvSpPr>
          <p:spPr bwMode="auto">
            <a:xfrm>
              <a:off x="5179837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99" name="CheckBoxUnchecked">
            <a:extLst>
              <a:ext uri="{FF2B5EF4-FFF2-40B4-BE49-F238E27FC236}">
                <a16:creationId xmlns:a16="http://schemas.microsoft.com/office/drawing/2014/main" id="{F0CF4623-807E-473A-8DEF-B23A4D8F4A8D}"/>
              </a:ext>
            </a:extLst>
          </p:cNvPr>
          <p:cNvGrpSpPr/>
          <p:nvPr/>
        </p:nvGrpSpPr>
        <p:grpSpPr bwMode="auto">
          <a:xfrm>
            <a:off x="4133334" y="1889874"/>
            <a:ext cx="987141" cy="247245"/>
            <a:chOff x="0" y="0"/>
            <a:chExt cx="987141" cy="247245"/>
          </a:xfrm>
        </p:grpSpPr>
        <p:sp>
          <p:nvSpPr>
            <p:cNvPr id="100" name="Content">
              <a:extLst>
                <a:ext uri="{FF2B5EF4-FFF2-40B4-BE49-F238E27FC236}">
                  <a16:creationId xmlns:a16="http://schemas.microsoft.com/office/drawing/2014/main" id="{C456AFF1-7343-4374-9E0E-E1941EBA9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88" y="0"/>
              <a:ext cx="889952" cy="247245"/>
            </a:xfrm>
            <a:prstGeom prst="rect">
              <a:avLst/>
            </a:prstGeom>
            <a:noFill/>
          </p:spPr>
          <p:txBody>
            <a:bodyPr wrap="square" lIns="164592" tIns="18288" rIns="45720" bIns="27432" rtlCol="0" anchor="ctr" anchorCtr="0">
              <a:no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Montag</a:t>
              </a:r>
            </a:p>
          </p:txBody>
        </p:sp>
        <p:sp>
          <p:nvSpPr>
            <p:cNvPr id="101" name="CheckBox">
              <a:extLst>
                <a:ext uri="{FF2B5EF4-FFF2-40B4-BE49-F238E27FC236}">
                  <a16:creationId xmlns:a16="http://schemas.microsoft.com/office/drawing/2014/main" id="{F8578341-8A97-43D8-A564-B69B42AB63B8}"/>
                </a:ext>
              </a:extLst>
            </p:cNvPr>
            <p:cNvSpPr/>
            <p:nvPr/>
          </p:nvSpPr>
          <p:spPr bwMode="auto">
            <a:xfrm>
              <a:off x="0" y="71552"/>
              <a:ext cx="106713" cy="10414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02" name="CheckBoxUnchecked">
            <a:extLst>
              <a:ext uri="{FF2B5EF4-FFF2-40B4-BE49-F238E27FC236}">
                <a16:creationId xmlns:a16="http://schemas.microsoft.com/office/drawing/2014/main" id="{C23ECB10-FC65-4812-B27A-437CE776C64F}"/>
              </a:ext>
            </a:extLst>
          </p:cNvPr>
          <p:cNvGrpSpPr/>
          <p:nvPr/>
        </p:nvGrpSpPr>
        <p:grpSpPr bwMode="auto">
          <a:xfrm>
            <a:off x="5136786" y="1906418"/>
            <a:ext cx="811893" cy="230832"/>
            <a:chOff x="5179845" y="2087449"/>
            <a:chExt cx="760907" cy="216403"/>
          </a:xfrm>
        </p:grpSpPr>
        <p:sp>
          <p:nvSpPr>
            <p:cNvPr id="103" name="Content">
              <a:extLst>
                <a:ext uri="{FF2B5EF4-FFF2-40B4-BE49-F238E27FC236}">
                  <a16:creationId xmlns:a16="http://schemas.microsoft.com/office/drawing/2014/main" id="{41E50ECA-5B84-4ADA-9A3A-5AB6883888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9" y="2087449"/>
              <a:ext cx="760903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Dienstag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04" name="CheckBox">
              <a:extLst>
                <a:ext uri="{FF2B5EF4-FFF2-40B4-BE49-F238E27FC236}">
                  <a16:creationId xmlns:a16="http://schemas.microsoft.com/office/drawing/2014/main" id="{3B7459BF-C14D-48EB-9BB7-12884CA831BF}"/>
                </a:ext>
              </a:extLst>
            </p:cNvPr>
            <p:cNvSpPr/>
            <p:nvPr/>
          </p:nvSpPr>
          <p:spPr bwMode="auto">
            <a:xfrm>
              <a:off x="5179845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05" name="CheckBoxUnchecked">
            <a:extLst>
              <a:ext uri="{FF2B5EF4-FFF2-40B4-BE49-F238E27FC236}">
                <a16:creationId xmlns:a16="http://schemas.microsoft.com/office/drawing/2014/main" id="{513CB7EA-BFE7-445B-AAEB-1F77ADDBF671}"/>
              </a:ext>
            </a:extLst>
          </p:cNvPr>
          <p:cNvGrpSpPr/>
          <p:nvPr/>
        </p:nvGrpSpPr>
        <p:grpSpPr bwMode="auto">
          <a:xfrm>
            <a:off x="6085047" y="1907607"/>
            <a:ext cx="849918" cy="230832"/>
            <a:chOff x="5179847" y="2087449"/>
            <a:chExt cx="796545" cy="216403"/>
          </a:xfrm>
        </p:grpSpPr>
        <p:sp>
          <p:nvSpPr>
            <p:cNvPr id="106" name="Content">
              <a:extLst>
                <a:ext uri="{FF2B5EF4-FFF2-40B4-BE49-F238E27FC236}">
                  <a16:creationId xmlns:a16="http://schemas.microsoft.com/office/drawing/2014/main" id="{CC6FF1D8-B41D-46AA-8AE0-D6300BFB9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52" y="2087449"/>
              <a:ext cx="796540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Mittwoch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07" name="CheckBox">
              <a:extLst>
                <a:ext uri="{FF2B5EF4-FFF2-40B4-BE49-F238E27FC236}">
                  <a16:creationId xmlns:a16="http://schemas.microsoft.com/office/drawing/2014/main" id="{70EBE63F-F42F-44F1-90F0-36A316AFEDD2}"/>
                </a:ext>
              </a:extLst>
            </p:cNvPr>
            <p:cNvSpPr/>
            <p:nvPr/>
          </p:nvSpPr>
          <p:spPr bwMode="auto">
            <a:xfrm>
              <a:off x="5179847" y="2146835"/>
              <a:ext cx="100013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08" name="CheckBoxUnchecked">
            <a:extLst>
              <a:ext uri="{FF2B5EF4-FFF2-40B4-BE49-F238E27FC236}">
                <a16:creationId xmlns:a16="http://schemas.microsoft.com/office/drawing/2014/main" id="{0FAF41D5-7488-47BA-ABCF-BC0C13094A88}"/>
              </a:ext>
            </a:extLst>
          </p:cNvPr>
          <p:cNvGrpSpPr/>
          <p:nvPr/>
        </p:nvGrpSpPr>
        <p:grpSpPr bwMode="auto">
          <a:xfrm>
            <a:off x="7019743" y="1907952"/>
            <a:ext cx="1005281" cy="230832"/>
            <a:chOff x="5179843" y="2087449"/>
            <a:chExt cx="942150" cy="216403"/>
          </a:xfrm>
        </p:grpSpPr>
        <p:sp>
          <p:nvSpPr>
            <p:cNvPr id="109" name="Content">
              <a:extLst>
                <a:ext uri="{FF2B5EF4-FFF2-40B4-BE49-F238E27FC236}">
                  <a16:creationId xmlns:a16="http://schemas.microsoft.com/office/drawing/2014/main" id="{48430A12-869D-4C2E-8585-996446CFA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942145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Donnerstag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10" name="CheckBox">
              <a:extLst>
                <a:ext uri="{FF2B5EF4-FFF2-40B4-BE49-F238E27FC236}">
                  <a16:creationId xmlns:a16="http://schemas.microsoft.com/office/drawing/2014/main" id="{071E3916-DEA6-4FBC-B472-551703C25740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11" name="CheckBoxUnchecked">
            <a:extLst>
              <a:ext uri="{FF2B5EF4-FFF2-40B4-BE49-F238E27FC236}">
                <a16:creationId xmlns:a16="http://schemas.microsoft.com/office/drawing/2014/main" id="{66B57BE1-A62F-4868-8C3E-59E0C6D7502E}"/>
              </a:ext>
            </a:extLst>
          </p:cNvPr>
          <p:cNvGrpSpPr/>
          <p:nvPr/>
        </p:nvGrpSpPr>
        <p:grpSpPr bwMode="auto">
          <a:xfrm>
            <a:off x="4139831" y="2354808"/>
            <a:ext cx="678395" cy="230831"/>
            <a:chOff x="0" y="0"/>
            <a:chExt cx="678395" cy="230831"/>
          </a:xfrm>
        </p:grpSpPr>
        <p:sp>
          <p:nvSpPr>
            <p:cNvPr id="112" name="Content">
              <a:extLst>
                <a:ext uri="{FF2B5EF4-FFF2-40B4-BE49-F238E27FC236}">
                  <a16:creationId xmlns:a16="http://schemas.microsoft.com/office/drawing/2014/main" id="{FDA2A27C-182D-4C6D-9038-66A3832BF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" y="0"/>
              <a:ext cx="678390" cy="230831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Freitag</a:t>
              </a:r>
            </a:p>
          </p:txBody>
        </p:sp>
        <p:sp>
          <p:nvSpPr>
            <p:cNvPr id="113" name="CheckBox">
              <a:extLst>
                <a:ext uri="{FF2B5EF4-FFF2-40B4-BE49-F238E27FC236}">
                  <a16:creationId xmlns:a16="http://schemas.microsoft.com/office/drawing/2014/main" id="{9C7A2F0E-656F-4232-A954-C17B51C2CDC2}"/>
                </a:ext>
              </a:extLst>
            </p:cNvPr>
            <p:cNvSpPr/>
            <p:nvPr/>
          </p:nvSpPr>
          <p:spPr bwMode="auto">
            <a:xfrm>
              <a:off x="0" y="63344"/>
              <a:ext cx="106713" cy="10414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14" name="CheckBoxUnchecked">
            <a:extLst>
              <a:ext uri="{FF2B5EF4-FFF2-40B4-BE49-F238E27FC236}">
                <a16:creationId xmlns:a16="http://schemas.microsoft.com/office/drawing/2014/main" id="{3A0931A4-DDFA-40B0-B0A5-9883830C53D1}"/>
              </a:ext>
            </a:extLst>
          </p:cNvPr>
          <p:cNvGrpSpPr/>
          <p:nvPr/>
        </p:nvGrpSpPr>
        <p:grpSpPr bwMode="auto">
          <a:xfrm>
            <a:off x="5119005" y="2362510"/>
            <a:ext cx="794261" cy="230832"/>
            <a:chOff x="5179843" y="2087449"/>
            <a:chExt cx="744381" cy="216403"/>
          </a:xfrm>
        </p:grpSpPr>
        <p:sp>
          <p:nvSpPr>
            <p:cNvPr id="115" name="Content">
              <a:extLst>
                <a:ext uri="{FF2B5EF4-FFF2-40B4-BE49-F238E27FC236}">
                  <a16:creationId xmlns:a16="http://schemas.microsoft.com/office/drawing/2014/main" id="{E09A110C-7474-4ADD-B62C-E8F5CF737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744376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Samstag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16" name="CheckBox">
              <a:extLst>
                <a:ext uri="{FF2B5EF4-FFF2-40B4-BE49-F238E27FC236}">
                  <a16:creationId xmlns:a16="http://schemas.microsoft.com/office/drawing/2014/main" id="{70C5245D-2DBC-4B93-A8F6-F20482050B33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17" name="CheckBoxChecked">
            <a:extLst>
              <a:ext uri="{FF2B5EF4-FFF2-40B4-BE49-F238E27FC236}">
                <a16:creationId xmlns:a16="http://schemas.microsoft.com/office/drawing/2014/main" id="{62A51C1B-1E53-42DF-A119-43FD0CDB6CA7}"/>
              </a:ext>
            </a:extLst>
          </p:cNvPr>
          <p:cNvGrpSpPr/>
          <p:nvPr/>
        </p:nvGrpSpPr>
        <p:grpSpPr bwMode="auto">
          <a:xfrm>
            <a:off x="6071147" y="2352236"/>
            <a:ext cx="817214" cy="230832"/>
            <a:chOff x="4317072" y="3312427"/>
            <a:chExt cx="817214" cy="230832"/>
          </a:xfrm>
        </p:grpSpPr>
        <p:grpSp>
          <p:nvGrpSpPr>
            <p:cNvPr id="118" name="Group 2">
              <a:extLst>
                <a:ext uri="{FF2B5EF4-FFF2-40B4-BE49-F238E27FC236}">
                  <a16:creationId xmlns:a16="http://schemas.microsoft.com/office/drawing/2014/main" id="{33F121AC-E9F9-4D39-B343-E87D14D511AF}"/>
                </a:ext>
              </a:extLst>
            </p:cNvPr>
            <p:cNvGrpSpPr/>
            <p:nvPr/>
          </p:nvGrpSpPr>
          <p:grpSpPr bwMode="auto">
            <a:xfrm>
              <a:off x="4354457" y="3312427"/>
              <a:ext cx="779829" cy="230832"/>
              <a:chOff x="5179848" y="2087451"/>
              <a:chExt cx="730856" cy="216403"/>
            </a:xfrm>
          </p:grpSpPr>
          <p:sp>
            <p:nvSpPr>
              <p:cNvPr id="120" name="Content">
                <a:extLst>
                  <a:ext uri="{FF2B5EF4-FFF2-40B4-BE49-F238E27FC236}">
                    <a16:creationId xmlns:a16="http://schemas.microsoft.com/office/drawing/2014/main" id="{2729701C-57E0-43AA-99C0-491CE07185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9848" y="2087451"/>
                <a:ext cx="730856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chemeClr val="bg1"/>
                    </a:solidFill>
                    <a:latin typeface="Segoe UI"/>
                    <a:ea typeface="Segoe UI"/>
                  </a:rPr>
                  <a:t>Sonntag</a:t>
                </a:r>
              </a:p>
            </p:txBody>
          </p:sp>
          <p:sp>
            <p:nvSpPr>
              <p:cNvPr id="121" name="CheckBox">
                <a:extLst>
                  <a:ext uri="{FF2B5EF4-FFF2-40B4-BE49-F238E27FC236}">
                    <a16:creationId xmlns:a16="http://schemas.microsoft.com/office/drawing/2014/main" id="{E870BCC4-ECF5-47C3-A35B-CBDDCE3A2B15}"/>
                  </a:ext>
                </a:extLst>
              </p:cNvPr>
              <p:cNvSpPr/>
              <p:nvPr/>
            </p:nvSpPr>
            <p:spPr bwMode="auto">
              <a:xfrm>
                <a:off x="5179848" y="2146836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119" name="Check" descr="C:\Users\t-dantay\Documents\WPIcons\appbar.check.rest.png">
              <a:extLst>
                <a:ext uri="{FF2B5EF4-FFF2-40B4-BE49-F238E27FC236}">
                  <a16:creationId xmlns:a16="http://schemas.microsoft.com/office/drawing/2014/main" id="{148C134F-6258-4370-8373-A0D50DDE59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122" name="CheckBoxChecked">
            <a:extLst>
              <a:ext uri="{FF2B5EF4-FFF2-40B4-BE49-F238E27FC236}">
                <a16:creationId xmlns:a16="http://schemas.microsoft.com/office/drawing/2014/main" id="{685BACB6-6FF3-488D-87B8-8AE53C474E58}"/>
              </a:ext>
            </a:extLst>
          </p:cNvPr>
          <p:cNvGrpSpPr/>
          <p:nvPr/>
        </p:nvGrpSpPr>
        <p:grpSpPr bwMode="auto">
          <a:xfrm>
            <a:off x="5121146" y="2985459"/>
            <a:ext cx="945456" cy="230832"/>
            <a:chOff x="4317072" y="3312427"/>
            <a:chExt cx="945456" cy="230832"/>
          </a:xfrm>
        </p:grpSpPr>
        <p:grpSp>
          <p:nvGrpSpPr>
            <p:cNvPr id="123" name="Group 2">
              <a:extLst>
                <a:ext uri="{FF2B5EF4-FFF2-40B4-BE49-F238E27FC236}">
                  <a16:creationId xmlns:a16="http://schemas.microsoft.com/office/drawing/2014/main" id="{792104D3-9461-40DD-8678-42B24A352061}"/>
                </a:ext>
              </a:extLst>
            </p:cNvPr>
            <p:cNvGrpSpPr/>
            <p:nvPr/>
          </p:nvGrpSpPr>
          <p:grpSpPr bwMode="auto">
            <a:xfrm>
              <a:off x="4354457" y="3312427"/>
              <a:ext cx="908070" cy="230832"/>
              <a:chOff x="5179821" y="2087451"/>
              <a:chExt cx="851040" cy="216403"/>
            </a:xfrm>
          </p:grpSpPr>
          <p:sp>
            <p:nvSpPr>
              <p:cNvPr id="125" name="Content">
                <a:extLst>
                  <a:ext uri="{FF2B5EF4-FFF2-40B4-BE49-F238E27FC236}">
                    <a16:creationId xmlns:a16="http://schemas.microsoft.com/office/drawing/2014/main" id="{DD2A2F71-FFF2-410B-B831-9DC28E47BB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9821" y="2087451"/>
                <a:ext cx="851040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chemeClr val="bg1"/>
                    </a:solidFill>
                    <a:latin typeface="Segoe UI"/>
                    <a:ea typeface="Segoe UI"/>
                  </a:rPr>
                  <a:t>20:00</a:t>
                </a:r>
                <a:r>
                  <a:rPr lang="en-US" sz="1200" dirty="0">
                    <a:latin typeface="Segoe UI"/>
                    <a:ea typeface="Segoe UI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Segoe UI"/>
                    <a:ea typeface="Segoe UI"/>
                  </a:rPr>
                  <a:t>Uhr</a:t>
                </a:r>
                <a:r>
                  <a:rPr lang="en-US" sz="1200" dirty="0">
                    <a:latin typeface="Segoe UI"/>
                    <a:ea typeface="Segoe UI"/>
                  </a:rPr>
                  <a:t> </a:t>
                </a:r>
              </a:p>
            </p:txBody>
          </p:sp>
          <p:sp>
            <p:nvSpPr>
              <p:cNvPr id="126" name="CheckBox">
                <a:extLst>
                  <a:ext uri="{FF2B5EF4-FFF2-40B4-BE49-F238E27FC236}">
                    <a16:creationId xmlns:a16="http://schemas.microsoft.com/office/drawing/2014/main" id="{1394C6E6-A2E9-42B9-8AD7-3FE3E94A0316}"/>
                  </a:ext>
                </a:extLst>
              </p:cNvPr>
              <p:cNvSpPr/>
              <p:nvPr/>
            </p:nvSpPr>
            <p:spPr bwMode="auto">
              <a:xfrm>
                <a:off x="5179821" y="2146837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124" name="Check" descr="C:\Users\t-dantay\Documents\WPIcons\appbar.check.rest.png">
              <a:extLst>
                <a:ext uri="{FF2B5EF4-FFF2-40B4-BE49-F238E27FC236}">
                  <a16:creationId xmlns:a16="http://schemas.microsoft.com/office/drawing/2014/main" id="{BF19F2BB-D196-4350-9741-7A521B5F03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127" name="CheckBoxChecked">
            <a:extLst>
              <a:ext uri="{FF2B5EF4-FFF2-40B4-BE49-F238E27FC236}">
                <a16:creationId xmlns:a16="http://schemas.microsoft.com/office/drawing/2014/main" id="{846562EC-BB35-4EE1-83E0-4AE607CF7F04}"/>
              </a:ext>
            </a:extLst>
          </p:cNvPr>
          <p:cNvGrpSpPr/>
          <p:nvPr/>
        </p:nvGrpSpPr>
        <p:grpSpPr bwMode="auto">
          <a:xfrm>
            <a:off x="4019787" y="3908634"/>
            <a:ext cx="440519" cy="230832"/>
            <a:chOff x="4317072" y="3312427"/>
            <a:chExt cx="440519" cy="230832"/>
          </a:xfrm>
        </p:grpSpPr>
        <p:grpSp>
          <p:nvGrpSpPr>
            <p:cNvPr id="128" name="Group 2">
              <a:extLst>
                <a:ext uri="{FF2B5EF4-FFF2-40B4-BE49-F238E27FC236}">
                  <a16:creationId xmlns:a16="http://schemas.microsoft.com/office/drawing/2014/main" id="{9F578BBC-B20C-44F0-8529-48B71BEE7199}"/>
                </a:ext>
              </a:extLst>
            </p:cNvPr>
            <p:cNvGrpSpPr/>
            <p:nvPr/>
          </p:nvGrpSpPr>
          <p:grpSpPr bwMode="auto">
            <a:xfrm>
              <a:off x="4354467" y="3312427"/>
              <a:ext cx="403124" cy="230832"/>
              <a:chOff x="5179844" y="2087451"/>
              <a:chExt cx="377807" cy="216403"/>
            </a:xfrm>
          </p:grpSpPr>
          <p:sp>
            <p:nvSpPr>
              <p:cNvPr id="130" name="Content">
                <a:extLst>
                  <a:ext uri="{FF2B5EF4-FFF2-40B4-BE49-F238E27FC236}">
                    <a16:creationId xmlns:a16="http://schemas.microsoft.com/office/drawing/2014/main" id="{6AAF4973-F7D3-4343-A30E-E5FB33E61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9844" y="2087451"/>
                <a:ext cx="377807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 dirty="0">
                    <a:solidFill>
                      <a:schemeClr val="bg1"/>
                    </a:solidFill>
                    <a:latin typeface="Segoe UI"/>
                    <a:ea typeface="Segoe UI"/>
                  </a:rPr>
                  <a:t>2D</a:t>
                </a:r>
              </a:p>
            </p:txBody>
          </p:sp>
          <p:sp>
            <p:nvSpPr>
              <p:cNvPr id="131" name="CheckBox">
                <a:extLst>
                  <a:ext uri="{FF2B5EF4-FFF2-40B4-BE49-F238E27FC236}">
                    <a16:creationId xmlns:a16="http://schemas.microsoft.com/office/drawing/2014/main" id="{01070A27-D9EE-455F-8813-685D49B58BB6}"/>
                  </a:ext>
                </a:extLst>
              </p:cNvPr>
              <p:cNvSpPr/>
              <p:nvPr/>
            </p:nvSpPr>
            <p:spPr bwMode="auto">
              <a:xfrm>
                <a:off x="5179844" y="2146837"/>
                <a:ext cx="100012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129" name="Check" descr="C:\Users\t-dantay\Documents\WPIcons\appbar.check.rest.png">
              <a:extLst>
                <a:ext uri="{FF2B5EF4-FFF2-40B4-BE49-F238E27FC236}">
                  <a16:creationId xmlns:a16="http://schemas.microsoft.com/office/drawing/2014/main" id="{632E31D9-2A17-44C0-BE41-4E1FACF667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133" name="CheckBoxUnchecked">
            <a:extLst>
              <a:ext uri="{FF2B5EF4-FFF2-40B4-BE49-F238E27FC236}">
                <a16:creationId xmlns:a16="http://schemas.microsoft.com/office/drawing/2014/main" id="{8D299D3C-DD05-4FEA-B42B-B26BE51CD2AD}"/>
              </a:ext>
            </a:extLst>
          </p:cNvPr>
          <p:cNvGrpSpPr/>
          <p:nvPr/>
        </p:nvGrpSpPr>
        <p:grpSpPr bwMode="auto">
          <a:xfrm>
            <a:off x="7012243" y="2352236"/>
            <a:ext cx="1108450" cy="230832"/>
            <a:chOff x="5179843" y="2087449"/>
            <a:chExt cx="1038842" cy="216403"/>
          </a:xfrm>
        </p:grpSpPr>
        <p:sp>
          <p:nvSpPr>
            <p:cNvPr id="134" name="Content">
              <a:extLst>
                <a:ext uri="{FF2B5EF4-FFF2-40B4-BE49-F238E27FC236}">
                  <a16:creationId xmlns:a16="http://schemas.microsoft.com/office/drawing/2014/main" id="{593111D9-90D9-4B05-A221-9C497B1A6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1038837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Wochenende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35" name="CheckBox">
              <a:extLst>
                <a:ext uri="{FF2B5EF4-FFF2-40B4-BE49-F238E27FC236}">
                  <a16:creationId xmlns:a16="http://schemas.microsoft.com/office/drawing/2014/main" id="{DB721844-5538-4712-BC41-373381949A7C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38" name="CheckBoxUnchecked">
            <a:extLst>
              <a:ext uri="{FF2B5EF4-FFF2-40B4-BE49-F238E27FC236}">
                <a16:creationId xmlns:a16="http://schemas.microsoft.com/office/drawing/2014/main" id="{ACC58459-DE0A-48E5-8CD1-99A7E5C5CD97}"/>
              </a:ext>
            </a:extLst>
          </p:cNvPr>
          <p:cNvGrpSpPr/>
          <p:nvPr/>
        </p:nvGrpSpPr>
        <p:grpSpPr bwMode="auto">
          <a:xfrm>
            <a:off x="4105050" y="3442495"/>
            <a:ext cx="866397" cy="230832"/>
            <a:chOff x="5179843" y="2087449"/>
            <a:chExt cx="811987" cy="216403"/>
          </a:xfrm>
        </p:grpSpPr>
        <p:sp>
          <p:nvSpPr>
            <p:cNvPr id="139" name="Content">
              <a:extLst>
                <a:ext uri="{FF2B5EF4-FFF2-40B4-BE49-F238E27FC236}">
                  <a16:creationId xmlns:a16="http://schemas.microsoft.com/office/drawing/2014/main" id="{3BF5CA1D-1897-46BA-94A8-30D59A646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811982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13:00 </a:t>
              </a: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Uhr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40" name="CheckBox">
              <a:extLst>
                <a:ext uri="{FF2B5EF4-FFF2-40B4-BE49-F238E27FC236}">
                  <a16:creationId xmlns:a16="http://schemas.microsoft.com/office/drawing/2014/main" id="{98B6AD00-C405-4808-866B-8699BC94BAB6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41" name="CheckBoxUnchecked">
            <a:extLst>
              <a:ext uri="{FF2B5EF4-FFF2-40B4-BE49-F238E27FC236}">
                <a16:creationId xmlns:a16="http://schemas.microsoft.com/office/drawing/2014/main" id="{15599CC1-4290-4AF7-86E8-6572B3957AF9}"/>
              </a:ext>
            </a:extLst>
          </p:cNvPr>
          <p:cNvGrpSpPr/>
          <p:nvPr/>
        </p:nvGrpSpPr>
        <p:grpSpPr bwMode="auto">
          <a:xfrm>
            <a:off x="5152125" y="3433532"/>
            <a:ext cx="866396" cy="230832"/>
            <a:chOff x="5179843" y="2087449"/>
            <a:chExt cx="811985" cy="216403"/>
          </a:xfrm>
        </p:grpSpPr>
        <p:sp>
          <p:nvSpPr>
            <p:cNvPr id="142" name="Content">
              <a:extLst>
                <a:ext uri="{FF2B5EF4-FFF2-40B4-BE49-F238E27FC236}">
                  <a16:creationId xmlns:a16="http://schemas.microsoft.com/office/drawing/2014/main" id="{F668B803-F4EE-4BBE-8C0B-0E2CD7188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848" y="2087449"/>
              <a:ext cx="811980" cy="216403"/>
            </a:xfrm>
            <a:prstGeom prst="rect">
              <a:avLst/>
            </a:prstGeom>
            <a:noFill/>
          </p:spPr>
          <p:txBody>
            <a:bodyPr wrap="none" lIns="164592" tIns="18288" rIns="45720" bIns="27432" rtlCol="0" anchor="ctr" anchorCtr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schemeClr val="bg1"/>
                  </a:solidFill>
                  <a:latin typeface="Segoe UI"/>
                  <a:ea typeface="Segoe UI"/>
                </a:rPr>
                <a:t>20:30 </a:t>
              </a:r>
              <a:r>
                <a:rPr lang="en-US" sz="1200" dirty="0" err="1">
                  <a:solidFill>
                    <a:schemeClr val="bg1"/>
                  </a:solidFill>
                  <a:latin typeface="Segoe UI"/>
                  <a:ea typeface="Segoe UI"/>
                </a:rPr>
                <a:t>Uhr</a:t>
              </a:r>
              <a:endParaRPr lang="en-US" sz="1200" dirty="0">
                <a:solidFill>
                  <a:schemeClr val="bg1"/>
                </a:solidFill>
                <a:latin typeface="Segoe UI"/>
                <a:ea typeface="Segoe UI"/>
              </a:endParaRPr>
            </a:p>
          </p:txBody>
        </p:sp>
        <p:sp>
          <p:nvSpPr>
            <p:cNvPr id="143" name="CheckBox">
              <a:extLst>
                <a:ext uri="{FF2B5EF4-FFF2-40B4-BE49-F238E27FC236}">
                  <a16:creationId xmlns:a16="http://schemas.microsoft.com/office/drawing/2014/main" id="{85193693-6CF3-45F8-9ADA-2E2BC16971FD}"/>
                </a:ext>
              </a:extLst>
            </p:cNvPr>
            <p:cNvSpPr/>
            <p:nvPr/>
          </p:nvSpPr>
          <p:spPr bwMode="auto">
            <a:xfrm>
              <a:off x="5179843" y="2146835"/>
              <a:ext cx="100012" cy="97631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65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45" name="Content">
            <a:extLst>
              <a:ext uri="{FF2B5EF4-FFF2-40B4-BE49-F238E27FC236}">
                <a16:creationId xmlns:a16="http://schemas.microsoft.com/office/drawing/2014/main" id="{7D09BDEC-60F5-4695-91D5-2129BCDE69EC}"/>
              </a:ext>
            </a:extLst>
          </p:cNvPr>
          <p:cNvSpPr>
            <a:spLocks/>
          </p:cNvSpPr>
          <p:nvPr/>
        </p:nvSpPr>
        <p:spPr bwMode="auto">
          <a:xfrm>
            <a:off x="3138826" y="4443752"/>
            <a:ext cx="845103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 err="1">
                <a:solidFill>
                  <a:schemeClr val="bg1"/>
                </a:solidFill>
                <a:latin typeface="Segoe UI"/>
                <a:ea typeface="Segoe UI"/>
              </a:rPr>
              <a:t>Namen</a:t>
            </a:r>
            <a:r>
              <a:rPr lang="en-US" sz="1400" b="1" i="1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grpSp>
        <p:nvGrpSpPr>
          <p:cNvPr id="147" name="SearchBox">
            <a:extLst>
              <a:ext uri="{FF2B5EF4-FFF2-40B4-BE49-F238E27FC236}">
                <a16:creationId xmlns:a16="http://schemas.microsoft.com/office/drawing/2014/main" id="{6DC2036E-EDFA-45AF-9655-7B2EFD67495E}"/>
              </a:ext>
            </a:extLst>
          </p:cNvPr>
          <p:cNvGrpSpPr/>
          <p:nvPr>
            <p:custDataLst>
              <p:custData r:id="rId1"/>
            </p:custDataLst>
          </p:nvPr>
        </p:nvGrpSpPr>
        <p:grpSpPr>
          <a:xfrm>
            <a:off x="3983930" y="4426219"/>
            <a:ext cx="1174602" cy="303080"/>
            <a:chOff x="4111925" y="3293648"/>
            <a:chExt cx="962996" cy="310896"/>
          </a:xfrm>
        </p:grpSpPr>
        <p:sp>
          <p:nvSpPr>
            <p:cNvPr id="148" name="Content">
              <a:extLst>
                <a:ext uri="{FF2B5EF4-FFF2-40B4-BE49-F238E27FC236}">
                  <a16:creationId xmlns:a16="http://schemas.microsoft.com/office/drawing/2014/main" id="{BFC66DED-D746-463D-BE41-56ACD3723852}"/>
                </a:ext>
              </a:extLst>
            </p:cNvPr>
            <p:cNvSpPr/>
            <p:nvPr/>
          </p:nvSpPr>
          <p:spPr>
            <a:xfrm>
              <a:off x="4111925" y="3328416"/>
              <a:ext cx="920151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31" tIns="48766" rIns="97531" bIns="48766" rtlCol="0" anchor="ctr"/>
            <a:lstStyle/>
            <a:p>
              <a:r>
                <a:rPr lang="en-US" sz="1200" i="1" dirty="0">
                  <a:solidFill>
                    <a:srgbClr val="FFFFFF">
                      <a:lumMod val="50000"/>
                    </a:srgbClr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search</a:t>
              </a:r>
              <a:endParaRPr lang="en-US" sz="1050" i="1" dirty="0">
                <a:solidFill>
                  <a:srgbClr val="FFFFFF">
                    <a:lumMod val="50000"/>
                  </a:srgbClr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49" name="Icon" descr="C:\Users\t-dantay\Documents\WPIcons\appbar.feature.search.rest.png">
              <a:extLst>
                <a:ext uri="{FF2B5EF4-FFF2-40B4-BE49-F238E27FC236}">
                  <a16:creationId xmlns:a16="http://schemas.microsoft.com/office/drawing/2014/main" id="{B33001DE-25A3-4C35-9268-2B974ED5CA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025" y="3293648"/>
              <a:ext cx="310896" cy="310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39431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89730167-1AB8-4780-AA26-37E1709F25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5123" y="482600"/>
            <a:ext cx="7674848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914115D2-3B49-4966-9402-93F86E07F7F3}"/>
              </a:ext>
            </a:extLst>
          </p:cNvPr>
          <p:cNvSpPr>
            <a:spLocks/>
          </p:cNvSpPr>
          <p:nvPr/>
        </p:nvSpPr>
        <p:spPr bwMode="auto">
          <a:xfrm>
            <a:off x="4455365" y="1076667"/>
            <a:ext cx="1794081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Bestellung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5C2BB149-4843-40C6-9F18-05DD88084F9B}"/>
              </a:ext>
            </a:extLst>
          </p:cNvPr>
          <p:cNvSpPr/>
          <p:nvPr/>
        </p:nvSpPr>
        <p:spPr bwMode="auto">
          <a:xfrm>
            <a:off x="4270405" y="3901948"/>
            <a:ext cx="1537563" cy="569955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latin typeface="Segoe UI"/>
              </a:rPr>
              <a:t>Bestätigen</a:t>
            </a:r>
            <a:r>
              <a:rPr lang="en-US" sz="1200" dirty="0">
                <a:latin typeface="Segoe UI"/>
              </a:rPr>
              <a:t> 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65" name="Content">
            <a:extLst>
              <a:ext uri="{FF2B5EF4-FFF2-40B4-BE49-F238E27FC236}">
                <a16:creationId xmlns:a16="http://schemas.microsoft.com/office/drawing/2014/main" id="{56B2BE4A-F3AF-4CC9-9C56-2FD82AC6D1A8}"/>
              </a:ext>
            </a:extLst>
          </p:cNvPr>
          <p:cNvSpPr/>
          <p:nvPr>
            <p:custDataLst>
              <p:custData r:id="rId1"/>
            </p:custDataLst>
          </p:nvPr>
        </p:nvSpPr>
        <p:spPr>
          <a:xfrm>
            <a:off x="4270405" y="2370465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 err="1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Erwachsene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66" name="Content">
            <a:extLst>
              <a:ext uri="{FF2B5EF4-FFF2-40B4-BE49-F238E27FC236}">
                <a16:creationId xmlns:a16="http://schemas.microsoft.com/office/drawing/2014/main" id="{672A452B-59F2-42E6-8467-AEBB6D598EA7}"/>
              </a:ext>
            </a:extLst>
          </p:cNvPr>
          <p:cNvSpPr>
            <a:spLocks/>
          </p:cNvSpPr>
          <p:nvPr/>
        </p:nvSpPr>
        <p:spPr bwMode="auto">
          <a:xfrm>
            <a:off x="3004327" y="1800510"/>
            <a:ext cx="1451038" cy="261610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i="1" dirty="0">
                <a:solidFill>
                  <a:schemeClr val="bg1"/>
                </a:solidFill>
                <a:latin typeface="Segoe UI"/>
                <a:ea typeface="Segoe UI"/>
              </a:rPr>
              <a:t>Tickets </a:t>
            </a:r>
            <a:r>
              <a:rPr lang="en-US" sz="1400" b="1" i="1" dirty="0" err="1">
                <a:solidFill>
                  <a:schemeClr val="bg1"/>
                </a:solidFill>
                <a:latin typeface="Segoe UI"/>
                <a:ea typeface="Segoe UI"/>
              </a:rPr>
              <a:t>kaufen</a:t>
            </a:r>
            <a:r>
              <a:rPr lang="en-US" sz="1400" b="1" i="1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grpSp>
        <p:nvGrpSpPr>
          <p:cNvPr id="73" name="NumericStepper">
            <a:extLst>
              <a:ext uri="{FF2B5EF4-FFF2-40B4-BE49-F238E27FC236}">
                <a16:creationId xmlns:a16="http://schemas.microsoft.com/office/drawing/2014/main" id="{A5BB811A-85AA-4E51-987C-1C64948CC72C}"/>
              </a:ext>
            </a:extLst>
          </p:cNvPr>
          <p:cNvGrpSpPr/>
          <p:nvPr>
            <p:custDataLst>
              <p:custData r:id="rId2"/>
            </p:custDataLst>
          </p:nvPr>
        </p:nvGrpSpPr>
        <p:grpSpPr>
          <a:xfrm>
            <a:off x="3567782" y="2370465"/>
            <a:ext cx="639086" cy="228600"/>
            <a:chOff x="4210050" y="3330449"/>
            <a:chExt cx="639086" cy="228600"/>
          </a:xfrm>
        </p:grpSpPr>
        <p:sp>
          <p:nvSpPr>
            <p:cNvPr id="74" name="Content">
              <a:extLst>
                <a:ext uri="{FF2B5EF4-FFF2-40B4-BE49-F238E27FC236}">
                  <a16:creationId xmlns:a16="http://schemas.microsoft.com/office/drawing/2014/main" id="{8D4B89F2-9733-49C6-811C-D215FF7928B6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solidFill>
                    <a:srgbClr val="000000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2</a:t>
              </a:r>
            </a:p>
          </p:txBody>
        </p:sp>
        <p:sp>
          <p:nvSpPr>
            <p:cNvPr id="75" name="DownBox">
              <a:extLst>
                <a:ext uri="{FF2B5EF4-FFF2-40B4-BE49-F238E27FC236}">
                  <a16:creationId xmlns:a16="http://schemas.microsoft.com/office/drawing/2014/main" id="{5AE814E3-CB28-4894-855E-EB910AE82FD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6" name="DownArrow">
              <a:extLst>
                <a:ext uri="{FF2B5EF4-FFF2-40B4-BE49-F238E27FC236}">
                  <a16:creationId xmlns:a16="http://schemas.microsoft.com/office/drawing/2014/main" id="{C7BE1874-F2AC-48F0-8F8C-13F712C5619A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7" name="UpBox">
              <a:extLst>
                <a:ext uri="{FF2B5EF4-FFF2-40B4-BE49-F238E27FC236}">
                  <a16:creationId xmlns:a16="http://schemas.microsoft.com/office/drawing/2014/main" id="{4D817083-6C22-44BA-9E0A-B5EB0FA16F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8" name="UpArrow">
              <a:extLst>
                <a:ext uri="{FF2B5EF4-FFF2-40B4-BE49-F238E27FC236}">
                  <a16:creationId xmlns:a16="http://schemas.microsoft.com/office/drawing/2014/main" id="{0F625C29-DEFD-4603-A63E-978E4625CA41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85" name="NumericStepper">
            <a:extLst>
              <a:ext uri="{FF2B5EF4-FFF2-40B4-BE49-F238E27FC236}">
                <a16:creationId xmlns:a16="http://schemas.microsoft.com/office/drawing/2014/main" id="{695E5929-67D8-4E61-9241-6665D486E45D}"/>
              </a:ext>
            </a:extLst>
          </p:cNvPr>
          <p:cNvGrpSpPr/>
          <p:nvPr>
            <p:custDataLst>
              <p:custData r:id="rId3"/>
            </p:custDataLst>
          </p:nvPr>
        </p:nvGrpSpPr>
        <p:grpSpPr>
          <a:xfrm>
            <a:off x="3567782" y="2900733"/>
            <a:ext cx="639086" cy="228600"/>
            <a:chOff x="4210050" y="3330449"/>
            <a:chExt cx="639086" cy="228600"/>
          </a:xfrm>
        </p:grpSpPr>
        <p:sp>
          <p:nvSpPr>
            <p:cNvPr id="86" name="Content">
              <a:extLst>
                <a:ext uri="{FF2B5EF4-FFF2-40B4-BE49-F238E27FC236}">
                  <a16:creationId xmlns:a16="http://schemas.microsoft.com/office/drawing/2014/main" id="{71A62E50-8270-400B-8E89-164FA076F5BD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0</a:t>
              </a:r>
              <a:endParaRPr lang="en-US" sz="1200" dirty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7" name="DownBox">
              <a:extLst>
                <a:ext uri="{FF2B5EF4-FFF2-40B4-BE49-F238E27FC236}">
                  <a16:creationId xmlns:a16="http://schemas.microsoft.com/office/drawing/2014/main" id="{2C18BEB4-E294-4ED4-B3E2-0EACE984B9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8" name="DownArrow">
              <a:extLst>
                <a:ext uri="{FF2B5EF4-FFF2-40B4-BE49-F238E27FC236}">
                  <a16:creationId xmlns:a16="http://schemas.microsoft.com/office/drawing/2014/main" id="{BC2076AE-169A-4700-B5AA-733739968F04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9" name="UpBox">
              <a:extLst>
                <a:ext uri="{FF2B5EF4-FFF2-40B4-BE49-F238E27FC236}">
                  <a16:creationId xmlns:a16="http://schemas.microsoft.com/office/drawing/2014/main" id="{286B9A4A-F831-460C-A909-3B6CCFC307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0" name="UpArrow">
              <a:extLst>
                <a:ext uri="{FF2B5EF4-FFF2-40B4-BE49-F238E27FC236}">
                  <a16:creationId xmlns:a16="http://schemas.microsoft.com/office/drawing/2014/main" id="{249AE056-3CE0-436C-A6F6-F1C3093660B9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1" name="Content">
            <a:extLst>
              <a:ext uri="{FF2B5EF4-FFF2-40B4-BE49-F238E27FC236}">
                <a16:creationId xmlns:a16="http://schemas.microsoft.com/office/drawing/2014/main" id="{4C39A84E-7B75-4CD6-A024-EDA6FF1B8632}"/>
              </a:ext>
            </a:extLst>
          </p:cNvPr>
          <p:cNvSpPr/>
          <p:nvPr>
            <p:custDataLst>
              <p:custData r:id="rId4"/>
            </p:custDataLst>
          </p:nvPr>
        </p:nvSpPr>
        <p:spPr>
          <a:xfrm>
            <a:off x="4270405" y="2892383"/>
            <a:ext cx="2230566" cy="26161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latin typeface="Segoe UI" pitchFamily="34" charset="0"/>
                <a:cs typeface="Segoe UI" pitchFamily="34" charset="0"/>
              </a:rPr>
              <a:t>Kinder/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Azubi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/Student/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Senioren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156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49D70E7-6AA9-43B1-B65C-7E9262169E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71464" y="622641"/>
            <a:ext cx="7674848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E3070DE0-28CC-41A6-9FA8-760B83652086}"/>
              </a:ext>
            </a:extLst>
          </p:cNvPr>
          <p:cNvSpPr>
            <a:spLocks/>
          </p:cNvSpPr>
          <p:nvPr/>
        </p:nvSpPr>
        <p:spPr bwMode="auto">
          <a:xfrm>
            <a:off x="3759888" y="1227426"/>
            <a:ext cx="2970685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chemeClr val="bg1"/>
                </a:solidFill>
                <a:latin typeface="Segoe UI"/>
                <a:ea typeface="Segoe UI"/>
              </a:rPr>
              <a:t>Bestellbestätigung</a:t>
            </a:r>
            <a:r>
              <a:rPr lang="en-US" sz="2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74DB7BEB-88AF-4C5B-9EFB-FB85F4C3C171}"/>
              </a:ext>
            </a:extLst>
          </p:cNvPr>
          <p:cNvSpPr/>
          <p:nvPr/>
        </p:nvSpPr>
        <p:spPr bwMode="auto">
          <a:xfrm>
            <a:off x="4099934" y="4317411"/>
            <a:ext cx="1996065" cy="528746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 dirty="0" err="1">
                <a:latin typeface="Segoe UI"/>
              </a:rPr>
              <a:t>Bestellung</a:t>
            </a:r>
            <a:r>
              <a:rPr lang="en-US" sz="1200" dirty="0">
                <a:latin typeface="Segoe UI"/>
              </a:rPr>
              <a:t> </a:t>
            </a:r>
            <a:r>
              <a:rPr lang="en-US" sz="1200" dirty="0" err="1">
                <a:latin typeface="Segoe UI"/>
              </a:rPr>
              <a:t>bestätigen</a:t>
            </a:r>
            <a:r>
              <a:rPr lang="en-US" sz="1200" dirty="0">
                <a:latin typeface="Segoe UI"/>
              </a:rPr>
              <a:t> </a:t>
            </a:r>
            <a:endParaRPr lang="en-US" sz="1200" dirty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11" name="Content">
            <a:extLst>
              <a:ext uri="{FF2B5EF4-FFF2-40B4-BE49-F238E27FC236}">
                <a16:creationId xmlns:a16="http://schemas.microsoft.com/office/drawing/2014/main" id="{022D385A-0024-4092-BF13-87EE5A850A48}"/>
              </a:ext>
            </a:extLst>
          </p:cNvPr>
          <p:cNvSpPr>
            <a:spLocks/>
          </p:cNvSpPr>
          <p:nvPr/>
        </p:nvSpPr>
        <p:spPr bwMode="auto">
          <a:xfrm>
            <a:off x="2684933" y="2052146"/>
            <a:ext cx="95731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Sie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wollen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1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6" name="Content">
            <a:extLst>
              <a:ext uri="{FF2B5EF4-FFF2-40B4-BE49-F238E27FC236}">
                <a16:creationId xmlns:a16="http://schemas.microsoft.com/office/drawing/2014/main" id="{67945E95-2DBB-4090-A8EB-D6B79759DA79}"/>
              </a:ext>
            </a:extLst>
          </p:cNvPr>
          <p:cNvSpPr/>
          <p:nvPr>
            <p:custDataLst>
              <p:custData r:id="rId1"/>
            </p:custDataLst>
          </p:nvPr>
        </p:nvSpPr>
        <p:spPr>
          <a:xfrm>
            <a:off x="5416566" y="2046432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 err="1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Erwachsene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grpSp>
        <p:nvGrpSpPr>
          <p:cNvPr id="48" name="NumericStepper">
            <a:extLst>
              <a:ext uri="{FF2B5EF4-FFF2-40B4-BE49-F238E27FC236}">
                <a16:creationId xmlns:a16="http://schemas.microsoft.com/office/drawing/2014/main" id="{5CDF892F-C609-4A21-8FA7-D8695FFB45C9}"/>
              </a:ext>
            </a:extLst>
          </p:cNvPr>
          <p:cNvGrpSpPr/>
          <p:nvPr>
            <p:custDataLst>
              <p:custData r:id="rId2"/>
            </p:custDataLst>
          </p:nvPr>
        </p:nvGrpSpPr>
        <p:grpSpPr>
          <a:xfrm>
            <a:off x="3674890" y="2015061"/>
            <a:ext cx="639086" cy="228600"/>
            <a:chOff x="4210050" y="3330449"/>
            <a:chExt cx="639086" cy="228600"/>
          </a:xfrm>
        </p:grpSpPr>
        <p:sp>
          <p:nvSpPr>
            <p:cNvPr id="49" name="Content">
              <a:extLst>
                <a:ext uri="{FF2B5EF4-FFF2-40B4-BE49-F238E27FC236}">
                  <a16:creationId xmlns:a16="http://schemas.microsoft.com/office/drawing/2014/main" id="{655D5434-DC88-4302-AB7C-596A7F6BF0D0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solidFill>
                    <a:srgbClr val="000000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2</a:t>
              </a:r>
            </a:p>
          </p:txBody>
        </p:sp>
        <p:sp>
          <p:nvSpPr>
            <p:cNvPr id="50" name="DownBox">
              <a:extLst>
                <a:ext uri="{FF2B5EF4-FFF2-40B4-BE49-F238E27FC236}">
                  <a16:creationId xmlns:a16="http://schemas.microsoft.com/office/drawing/2014/main" id="{909ADCD7-C932-4D70-989F-DE60B31C1A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1" name="DownArrow">
              <a:extLst>
                <a:ext uri="{FF2B5EF4-FFF2-40B4-BE49-F238E27FC236}">
                  <a16:creationId xmlns:a16="http://schemas.microsoft.com/office/drawing/2014/main" id="{4786D2B9-795E-4FAF-8EFD-07D232C26756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2" name="UpBox">
              <a:extLst>
                <a:ext uri="{FF2B5EF4-FFF2-40B4-BE49-F238E27FC236}">
                  <a16:creationId xmlns:a16="http://schemas.microsoft.com/office/drawing/2014/main" id="{99DC85B9-C6D8-4C50-959E-C19BD5CFFB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3" name="UpArrow">
              <a:extLst>
                <a:ext uri="{FF2B5EF4-FFF2-40B4-BE49-F238E27FC236}">
                  <a16:creationId xmlns:a16="http://schemas.microsoft.com/office/drawing/2014/main" id="{5049005B-F739-4AC9-9CF4-8C4B5E7C7E17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54" name="NumericStepper">
            <a:extLst>
              <a:ext uri="{FF2B5EF4-FFF2-40B4-BE49-F238E27FC236}">
                <a16:creationId xmlns:a16="http://schemas.microsoft.com/office/drawing/2014/main" id="{97FB19F6-DB8D-41E1-AB81-2CEDF3BDEA8D}"/>
              </a:ext>
            </a:extLst>
          </p:cNvPr>
          <p:cNvGrpSpPr/>
          <p:nvPr>
            <p:custDataLst>
              <p:custData r:id="rId3"/>
            </p:custDataLst>
          </p:nvPr>
        </p:nvGrpSpPr>
        <p:grpSpPr>
          <a:xfrm>
            <a:off x="3634899" y="2477583"/>
            <a:ext cx="639086" cy="228600"/>
            <a:chOff x="4210050" y="3330449"/>
            <a:chExt cx="639086" cy="228600"/>
          </a:xfrm>
        </p:grpSpPr>
        <p:sp>
          <p:nvSpPr>
            <p:cNvPr id="55" name="Content">
              <a:extLst>
                <a:ext uri="{FF2B5EF4-FFF2-40B4-BE49-F238E27FC236}">
                  <a16:creationId xmlns:a16="http://schemas.microsoft.com/office/drawing/2014/main" id="{30E0E3C5-8240-412C-A20F-544FB3CE01A8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0</a:t>
              </a:r>
              <a:endParaRPr lang="en-US" sz="1200" dirty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DownBox">
              <a:extLst>
                <a:ext uri="{FF2B5EF4-FFF2-40B4-BE49-F238E27FC236}">
                  <a16:creationId xmlns:a16="http://schemas.microsoft.com/office/drawing/2014/main" id="{49CE7C8B-05AA-4C81-9438-592A397DE4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7" name="DownArrow">
              <a:extLst>
                <a:ext uri="{FF2B5EF4-FFF2-40B4-BE49-F238E27FC236}">
                  <a16:creationId xmlns:a16="http://schemas.microsoft.com/office/drawing/2014/main" id="{C148AA75-C0BD-4A6D-AD03-D5D01BDD5F5C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8" name="UpBox">
              <a:extLst>
                <a:ext uri="{FF2B5EF4-FFF2-40B4-BE49-F238E27FC236}">
                  <a16:creationId xmlns:a16="http://schemas.microsoft.com/office/drawing/2014/main" id="{D965B777-389A-43B1-A741-C083A1117D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9" name="UpArrow">
              <a:extLst>
                <a:ext uri="{FF2B5EF4-FFF2-40B4-BE49-F238E27FC236}">
                  <a16:creationId xmlns:a16="http://schemas.microsoft.com/office/drawing/2014/main" id="{344398DE-8613-4C7E-9FCD-4294F0827A9F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60" name="Content">
            <a:extLst>
              <a:ext uri="{FF2B5EF4-FFF2-40B4-BE49-F238E27FC236}">
                <a16:creationId xmlns:a16="http://schemas.microsoft.com/office/drawing/2014/main" id="{C4201EF6-8325-4A12-A123-6FA82B98905E}"/>
              </a:ext>
            </a:extLst>
          </p:cNvPr>
          <p:cNvSpPr/>
          <p:nvPr>
            <p:custDataLst>
              <p:custData r:id="rId4"/>
            </p:custDataLst>
          </p:nvPr>
        </p:nvSpPr>
        <p:spPr>
          <a:xfrm>
            <a:off x="5416566" y="2464917"/>
            <a:ext cx="2230566" cy="26161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latin typeface="Segoe UI" pitchFamily="34" charset="0"/>
                <a:cs typeface="Segoe UI" pitchFamily="34" charset="0"/>
              </a:rPr>
              <a:t>Kinder/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Azubi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/Student/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Seniorren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62" name="Content">
            <a:extLst>
              <a:ext uri="{FF2B5EF4-FFF2-40B4-BE49-F238E27FC236}">
                <a16:creationId xmlns:a16="http://schemas.microsoft.com/office/drawing/2014/main" id="{D13846D5-CB4E-4904-85C9-F51DA357903B}"/>
              </a:ext>
            </a:extLst>
          </p:cNvPr>
          <p:cNvSpPr>
            <a:spLocks/>
          </p:cNvSpPr>
          <p:nvPr/>
        </p:nvSpPr>
        <p:spPr bwMode="auto">
          <a:xfrm>
            <a:off x="4360296" y="2032207"/>
            <a:ext cx="95891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Karten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63" name="Content">
            <a:extLst>
              <a:ext uri="{FF2B5EF4-FFF2-40B4-BE49-F238E27FC236}">
                <a16:creationId xmlns:a16="http://schemas.microsoft.com/office/drawing/2014/main" id="{6A2AF0C0-30A1-4D39-9185-F6DFA89D718F}"/>
              </a:ext>
            </a:extLst>
          </p:cNvPr>
          <p:cNvSpPr>
            <a:spLocks/>
          </p:cNvSpPr>
          <p:nvPr/>
        </p:nvSpPr>
        <p:spPr bwMode="auto">
          <a:xfrm>
            <a:off x="2783632" y="2458986"/>
            <a:ext cx="458780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und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64" name="Content">
            <a:extLst>
              <a:ext uri="{FF2B5EF4-FFF2-40B4-BE49-F238E27FC236}">
                <a16:creationId xmlns:a16="http://schemas.microsoft.com/office/drawing/2014/main" id="{82F6AD16-3418-4BE3-A11E-8D1C0F1E975C}"/>
              </a:ext>
            </a:extLst>
          </p:cNvPr>
          <p:cNvSpPr>
            <a:spLocks/>
          </p:cNvSpPr>
          <p:nvPr/>
        </p:nvSpPr>
        <p:spPr bwMode="auto">
          <a:xfrm>
            <a:off x="4370933" y="2507838"/>
            <a:ext cx="95891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Karten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65" name="Content">
            <a:extLst>
              <a:ext uri="{FF2B5EF4-FFF2-40B4-BE49-F238E27FC236}">
                <a16:creationId xmlns:a16="http://schemas.microsoft.com/office/drawing/2014/main" id="{E1C44054-8A14-4DF8-AF59-620C19A10016}"/>
              </a:ext>
            </a:extLst>
          </p:cNvPr>
          <p:cNvSpPr>
            <a:spLocks/>
          </p:cNvSpPr>
          <p:nvPr/>
        </p:nvSpPr>
        <p:spPr bwMode="auto">
          <a:xfrm>
            <a:off x="2715455" y="3449922"/>
            <a:ext cx="2116285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Die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Kosten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dafür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betragen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1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66" name="Content">
            <a:extLst>
              <a:ext uri="{FF2B5EF4-FFF2-40B4-BE49-F238E27FC236}">
                <a16:creationId xmlns:a16="http://schemas.microsoft.com/office/drawing/2014/main" id="{5CE62801-327F-451A-A08D-24598A5880C2}"/>
              </a:ext>
            </a:extLst>
          </p:cNvPr>
          <p:cNvSpPr/>
          <p:nvPr>
            <p:custDataLst>
              <p:custData r:id="rId5"/>
            </p:custDataLst>
          </p:nvPr>
        </p:nvSpPr>
        <p:spPr>
          <a:xfrm>
            <a:off x="4799257" y="3469300"/>
            <a:ext cx="445973" cy="206967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20.00</a:t>
            </a:r>
          </a:p>
        </p:txBody>
      </p:sp>
      <p:sp>
        <p:nvSpPr>
          <p:cNvPr id="67" name="Content">
            <a:extLst>
              <a:ext uri="{FF2B5EF4-FFF2-40B4-BE49-F238E27FC236}">
                <a16:creationId xmlns:a16="http://schemas.microsoft.com/office/drawing/2014/main" id="{9A74FAC0-2584-4D94-A261-F04D8B458F75}"/>
              </a:ext>
            </a:extLst>
          </p:cNvPr>
          <p:cNvSpPr txBox="1"/>
          <p:nvPr>
            <p:custDataLst>
              <p:custData r:id="rId6"/>
            </p:custDataLst>
          </p:nvPr>
        </p:nvSpPr>
        <p:spPr>
          <a:xfrm>
            <a:off x="5251440" y="3448381"/>
            <a:ext cx="49244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Euro</a:t>
            </a:r>
          </a:p>
        </p:txBody>
      </p:sp>
    </p:spTree>
    <p:extLst>
      <p:ext uri="{BB962C8B-B14F-4D97-AF65-F5344CB8AC3E}">
        <p14:creationId xmlns:p14="http://schemas.microsoft.com/office/powerpoint/2010/main" val="1923405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9A2C5A3-FD06-4DDB-8FFD-618B162AC0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72544" y="504829"/>
            <a:ext cx="7674848" cy="5651481"/>
          </a:xfrm>
          <a:prstGeom prst="rect">
            <a:avLst/>
          </a:prstGeom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13FD1356-1259-4A48-B2CB-66EA5F17111C}"/>
              </a:ext>
            </a:extLst>
          </p:cNvPr>
          <p:cNvSpPr>
            <a:spLocks/>
          </p:cNvSpPr>
          <p:nvPr/>
        </p:nvSpPr>
        <p:spPr bwMode="auto">
          <a:xfrm>
            <a:off x="4270405" y="1109831"/>
            <a:ext cx="2831224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800" b="1" dirty="0" err="1">
                <a:solidFill>
                  <a:schemeClr val="bg1"/>
                </a:solidFill>
                <a:latin typeface="Segoe UI"/>
                <a:ea typeface="Segoe UI"/>
              </a:rPr>
              <a:t>Ihre</a:t>
            </a:r>
            <a:r>
              <a:rPr lang="en-US" sz="28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Segoe UI"/>
                <a:ea typeface="Segoe UI"/>
              </a:rPr>
              <a:t>Bestellung</a:t>
            </a:r>
            <a:r>
              <a:rPr lang="en-US" sz="28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</a:p>
        </p:txBody>
      </p:sp>
      <p:sp>
        <p:nvSpPr>
          <p:cNvPr id="10" name="Content">
            <a:extLst>
              <a:ext uri="{FF2B5EF4-FFF2-40B4-BE49-F238E27FC236}">
                <a16:creationId xmlns:a16="http://schemas.microsoft.com/office/drawing/2014/main" id="{6987C0C6-83C2-4650-B9A1-714BD9B28E58}"/>
              </a:ext>
            </a:extLst>
          </p:cNvPr>
          <p:cNvSpPr/>
          <p:nvPr>
            <p:custDataLst>
              <p:custData r:id="rId1"/>
            </p:custDataLst>
          </p:nvPr>
        </p:nvSpPr>
        <p:spPr>
          <a:xfrm>
            <a:off x="5704598" y="3343714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 err="1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Erwachsene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1" name="Content">
            <a:extLst>
              <a:ext uri="{FF2B5EF4-FFF2-40B4-BE49-F238E27FC236}">
                <a16:creationId xmlns:a16="http://schemas.microsoft.com/office/drawing/2014/main" id="{741CB403-A5EA-471A-B95E-90C1B082ED62}"/>
              </a:ext>
            </a:extLst>
          </p:cNvPr>
          <p:cNvSpPr>
            <a:spLocks/>
          </p:cNvSpPr>
          <p:nvPr/>
        </p:nvSpPr>
        <p:spPr bwMode="auto">
          <a:xfrm>
            <a:off x="2852941" y="2687122"/>
            <a:ext cx="2206053" cy="29238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600" b="1" i="1" dirty="0" err="1">
                <a:solidFill>
                  <a:schemeClr val="bg1"/>
                </a:solidFill>
                <a:latin typeface="Segoe UI"/>
                <a:ea typeface="Segoe UI"/>
              </a:rPr>
              <a:t>Ihre</a:t>
            </a:r>
            <a:r>
              <a:rPr lang="en-US" sz="16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600" b="1" i="1" dirty="0" err="1">
                <a:solidFill>
                  <a:schemeClr val="bg1"/>
                </a:solidFill>
                <a:latin typeface="Segoe UI"/>
                <a:ea typeface="Segoe UI"/>
              </a:rPr>
              <a:t>Bestellübersicht</a:t>
            </a:r>
            <a:r>
              <a:rPr lang="en-US" sz="1600" b="1" i="1" dirty="0">
                <a:solidFill>
                  <a:schemeClr val="bg1"/>
                </a:solidFill>
                <a:latin typeface="Segoe UI"/>
                <a:ea typeface="Segoe UI"/>
              </a:rPr>
              <a:t>:</a:t>
            </a:r>
            <a:endParaRPr lang="en-US" sz="16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grpSp>
        <p:nvGrpSpPr>
          <p:cNvPr id="12" name="NumericStepper">
            <a:extLst>
              <a:ext uri="{FF2B5EF4-FFF2-40B4-BE49-F238E27FC236}">
                <a16:creationId xmlns:a16="http://schemas.microsoft.com/office/drawing/2014/main" id="{C96CE024-ACFF-4A38-B43D-1D30AA0EFB22}"/>
              </a:ext>
            </a:extLst>
          </p:cNvPr>
          <p:cNvGrpSpPr/>
          <p:nvPr>
            <p:custDataLst>
              <p:custData r:id="rId2"/>
            </p:custDataLst>
          </p:nvPr>
        </p:nvGrpSpPr>
        <p:grpSpPr>
          <a:xfrm>
            <a:off x="3962922" y="3312343"/>
            <a:ext cx="639086" cy="228600"/>
            <a:chOff x="4210050" y="3330449"/>
            <a:chExt cx="639086" cy="228600"/>
          </a:xfrm>
        </p:grpSpPr>
        <p:sp>
          <p:nvSpPr>
            <p:cNvPr id="13" name="Content">
              <a:extLst>
                <a:ext uri="{FF2B5EF4-FFF2-40B4-BE49-F238E27FC236}">
                  <a16:creationId xmlns:a16="http://schemas.microsoft.com/office/drawing/2014/main" id="{7A47B3D6-C00C-459E-B68C-80F2D924D438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solidFill>
                    <a:srgbClr val="000000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2</a:t>
              </a:r>
            </a:p>
          </p:txBody>
        </p:sp>
        <p:sp>
          <p:nvSpPr>
            <p:cNvPr id="14" name="DownBox">
              <a:extLst>
                <a:ext uri="{FF2B5EF4-FFF2-40B4-BE49-F238E27FC236}">
                  <a16:creationId xmlns:a16="http://schemas.microsoft.com/office/drawing/2014/main" id="{1597AE68-5C2B-4594-AF29-625B5C96C1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DownArrow">
              <a:extLst>
                <a:ext uri="{FF2B5EF4-FFF2-40B4-BE49-F238E27FC236}">
                  <a16:creationId xmlns:a16="http://schemas.microsoft.com/office/drawing/2014/main" id="{2229C5E2-C0C2-4E39-B215-BD40EDAD5F0C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UpBox">
              <a:extLst>
                <a:ext uri="{FF2B5EF4-FFF2-40B4-BE49-F238E27FC236}">
                  <a16:creationId xmlns:a16="http://schemas.microsoft.com/office/drawing/2014/main" id="{77DE6437-9E50-4270-B3AA-E6BCB9C0DE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UpArrow">
              <a:extLst>
                <a:ext uri="{FF2B5EF4-FFF2-40B4-BE49-F238E27FC236}">
                  <a16:creationId xmlns:a16="http://schemas.microsoft.com/office/drawing/2014/main" id="{04A39578-1F84-4F4B-A414-27060E3BE73F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8" name="NumericStepper">
            <a:extLst>
              <a:ext uri="{FF2B5EF4-FFF2-40B4-BE49-F238E27FC236}">
                <a16:creationId xmlns:a16="http://schemas.microsoft.com/office/drawing/2014/main" id="{ADC0CB57-AAE1-4BD9-B844-C7AA3818A202}"/>
              </a:ext>
            </a:extLst>
          </p:cNvPr>
          <p:cNvGrpSpPr/>
          <p:nvPr>
            <p:custDataLst>
              <p:custData r:id="rId3"/>
            </p:custDataLst>
          </p:nvPr>
        </p:nvGrpSpPr>
        <p:grpSpPr>
          <a:xfrm>
            <a:off x="3922931" y="3774865"/>
            <a:ext cx="639086" cy="228600"/>
            <a:chOff x="4210050" y="3330449"/>
            <a:chExt cx="639086" cy="228600"/>
          </a:xfrm>
        </p:grpSpPr>
        <p:sp>
          <p:nvSpPr>
            <p:cNvPr id="19" name="Content">
              <a:extLst>
                <a:ext uri="{FF2B5EF4-FFF2-40B4-BE49-F238E27FC236}">
                  <a16:creationId xmlns:a16="http://schemas.microsoft.com/office/drawing/2014/main" id="{C11BE855-08AF-4791-BCE6-688F398B73BC}"/>
                </a:ext>
              </a:extLst>
            </p:cNvPr>
            <p:cNvSpPr/>
            <p:nvPr/>
          </p:nvSpPr>
          <p:spPr>
            <a:xfrm>
              <a:off x="4210050" y="3330449"/>
              <a:ext cx="639086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182880" rtlCol="0" anchor="ctr"/>
            <a:lstStyle/>
            <a:p>
              <a:r>
                <a: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0</a:t>
              </a:r>
              <a:endParaRPr lang="en-US" sz="1200" dirty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" name="DownBox">
              <a:extLst>
                <a:ext uri="{FF2B5EF4-FFF2-40B4-BE49-F238E27FC236}">
                  <a16:creationId xmlns:a16="http://schemas.microsoft.com/office/drawing/2014/main" id="{AE31ADDD-8A82-4B16-AC80-91E203D903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44" y="3444749"/>
              <a:ext cx="164592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DownArrow">
              <a:extLst>
                <a:ext uri="{FF2B5EF4-FFF2-40B4-BE49-F238E27FC236}">
                  <a16:creationId xmlns:a16="http://schemas.microsoft.com/office/drawing/2014/main" id="{5E476C4A-7158-4BF6-BDA4-D7E8D9CF40D5}"/>
                </a:ext>
              </a:extLst>
            </p:cNvPr>
            <p:cNvSpPr/>
            <p:nvPr/>
          </p:nvSpPr>
          <p:spPr>
            <a:xfrm rot="10800000">
              <a:off x="4726195" y="3476120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UpBox">
              <a:extLst>
                <a:ext uri="{FF2B5EF4-FFF2-40B4-BE49-F238E27FC236}">
                  <a16:creationId xmlns:a16="http://schemas.microsoft.com/office/drawing/2014/main" id="{74BF4587-63D7-4037-B548-0E836267E8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84552" y="3330449"/>
              <a:ext cx="164584" cy="114300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1440" tIns="48766" rIns="91440" bIns="48766"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UpArrow">
              <a:extLst>
                <a:ext uri="{FF2B5EF4-FFF2-40B4-BE49-F238E27FC236}">
                  <a16:creationId xmlns:a16="http://schemas.microsoft.com/office/drawing/2014/main" id="{B11E919D-A29B-4D31-9D29-F01B9B88CC57}"/>
                </a:ext>
              </a:extLst>
            </p:cNvPr>
            <p:cNvSpPr/>
            <p:nvPr/>
          </p:nvSpPr>
          <p:spPr>
            <a:xfrm>
              <a:off x="4726187" y="3366392"/>
              <a:ext cx="81306" cy="42414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4" name="Content">
            <a:extLst>
              <a:ext uri="{FF2B5EF4-FFF2-40B4-BE49-F238E27FC236}">
                <a16:creationId xmlns:a16="http://schemas.microsoft.com/office/drawing/2014/main" id="{92E0B644-146A-422D-9CEB-F1E72700D8CA}"/>
              </a:ext>
            </a:extLst>
          </p:cNvPr>
          <p:cNvSpPr/>
          <p:nvPr>
            <p:custDataLst>
              <p:custData r:id="rId4"/>
            </p:custDataLst>
          </p:nvPr>
        </p:nvSpPr>
        <p:spPr>
          <a:xfrm>
            <a:off x="5704598" y="3762199"/>
            <a:ext cx="2230566" cy="26161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latin typeface="Segoe UI" pitchFamily="34" charset="0"/>
                <a:cs typeface="Segoe UI" pitchFamily="34" charset="0"/>
              </a:rPr>
              <a:t>Kinder/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Azubi</a:t>
            </a:r>
            <a:r>
              <a:rPr lang="en-US" sz="1200" dirty="0">
                <a:latin typeface="Segoe UI" pitchFamily="34" charset="0"/>
                <a:cs typeface="Segoe UI" pitchFamily="34" charset="0"/>
              </a:rPr>
              <a:t>/Student/</a:t>
            </a:r>
            <a:r>
              <a:rPr lang="en-US" sz="1200" dirty="0" err="1">
                <a:latin typeface="Segoe UI" pitchFamily="34" charset="0"/>
                <a:cs typeface="Segoe UI" pitchFamily="34" charset="0"/>
              </a:rPr>
              <a:t>Senioren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45" name="Content">
            <a:extLst>
              <a:ext uri="{FF2B5EF4-FFF2-40B4-BE49-F238E27FC236}">
                <a16:creationId xmlns:a16="http://schemas.microsoft.com/office/drawing/2014/main" id="{737AE711-7894-4D43-A8B1-9BE2DFE16F93}"/>
              </a:ext>
            </a:extLst>
          </p:cNvPr>
          <p:cNvSpPr>
            <a:spLocks/>
          </p:cNvSpPr>
          <p:nvPr/>
        </p:nvSpPr>
        <p:spPr bwMode="auto">
          <a:xfrm>
            <a:off x="2835557" y="1894250"/>
            <a:ext cx="4041491" cy="353943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000" b="1" i="1" dirty="0" err="1">
                <a:solidFill>
                  <a:schemeClr val="bg1"/>
                </a:solidFill>
                <a:latin typeface="Segoe UI"/>
                <a:ea typeface="Segoe UI"/>
              </a:rPr>
              <a:t>Vielen</a:t>
            </a:r>
            <a:r>
              <a:rPr lang="en-US" sz="2000" b="1" i="1" dirty="0">
                <a:solidFill>
                  <a:schemeClr val="bg1"/>
                </a:solidFill>
                <a:latin typeface="Segoe UI"/>
                <a:ea typeface="Segoe UI"/>
              </a:rPr>
              <a:t> Dank </a:t>
            </a:r>
            <a:r>
              <a:rPr lang="en-US" sz="20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20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Segoe UI"/>
                <a:ea typeface="Segoe UI"/>
              </a:rPr>
              <a:t>Ihre</a:t>
            </a:r>
            <a:r>
              <a:rPr lang="en-US" sz="20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Segoe UI"/>
                <a:ea typeface="Segoe UI"/>
              </a:rPr>
              <a:t>Bestellung</a:t>
            </a:r>
            <a:r>
              <a:rPr lang="en-US" sz="2000" b="1" i="1" dirty="0">
                <a:solidFill>
                  <a:schemeClr val="bg1"/>
                </a:solidFill>
                <a:latin typeface="Segoe UI"/>
                <a:ea typeface="Segoe UI"/>
              </a:rPr>
              <a:t>!</a:t>
            </a:r>
            <a:endParaRPr lang="en-US" sz="20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6" name="Content">
            <a:extLst>
              <a:ext uri="{FF2B5EF4-FFF2-40B4-BE49-F238E27FC236}">
                <a16:creationId xmlns:a16="http://schemas.microsoft.com/office/drawing/2014/main" id="{B93E90E5-835E-441B-8E44-E3E863D38B2B}"/>
              </a:ext>
            </a:extLst>
          </p:cNvPr>
          <p:cNvSpPr>
            <a:spLocks/>
          </p:cNvSpPr>
          <p:nvPr/>
        </p:nvSpPr>
        <p:spPr bwMode="auto">
          <a:xfrm>
            <a:off x="2913364" y="3311227"/>
            <a:ext cx="883575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Sie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haben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7" name="Content">
            <a:extLst>
              <a:ext uri="{FF2B5EF4-FFF2-40B4-BE49-F238E27FC236}">
                <a16:creationId xmlns:a16="http://schemas.microsoft.com/office/drawing/2014/main" id="{669AC22B-9BEB-44A0-8016-6052C2732C2D}"/>
              </a:ext>
            </a:extLst>
          </p:cNvPr>
          <p:cNvSpPr>
            <a:spLocks/>
          </p:cNvSpPr>
          <p:nvPr/>
        </p:nvSpPr>
        <p:spPr bwMode="auto">
          <a:xfrm>
            <a:off x="4648328" y="3329489"/>
            <a:ext cx="95891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Karten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8" name="Content">
            <a:extLst>
              <a:ext uri="{FF2B5EF4-FFF2-40B4-BE49-F238E27FC236}">
                <a16:creationId xmlns:a16="http://schemas.microsoft.com/office/drawing/2014/main" id="{A41C3491-E7E4-4A5D-9B7A-4D9CC5A1FAF6}"/>
              </a:ext>
            </a:extLst>
          </p:cNvPr>
          <p:cNvSpPr>
            <a:spLocks/>
          </p:cNvSpPr>
          <p:nvPr/>
        </p:nvSpPr>
        <p:spPr bwMode="auto">
          <a:xfrm>
            <a:off x="3071664" y="3756268"/>
            <a:ext cx="458780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und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49" name="Content">
            <a:extLst>
              <a:ext uri="{FF2B5EF4-FFF2-40B4-BE49-F238E27FC236}">
                <a16:creationId xmlns:a16="http://schemas.microsoft.com/office/drawing/2014/main" id="{B2894D34-8155-4E54-9D0F-9F85F3029075}"/>
              </a:ext>
            </a:extLst>
          </p:cNvPr>
          <p:cNvSpPr>
            <a:spLocks/>
          </p:cNvSpPr>
          <p:nvPr/>
        </p:nvSpPr>
        <p:spPr bwMode="auto">
          <a:xfrm>
            <a:off x="4658965" y="3805120"/>
            <a:ext cx="95891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Karten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für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50" name="Content">
            <a:extLst>
              <a:ext uri="{FF2B5EF4-FFF2-40B4-BE49-F238E27FC236}">
                <a16:creationId xmlns:a16="http://schemas.microsoft.com/office/drawing/2014/main" id="{D913CEEB-0E18-41CF-A1D8-3518FD479794}"/>
              </a:ext>
            </a:extLst>
          </p:cNvPr>
          <p:cNvSpPr>
            <a:spLocks/>
          </p:cNvSpPr>
          <p:nvPr/>
        </p:nvSpPr>
        <p:spPr bwMode="auto">
          <a:xfrm>
            <a:off x="3091162" y="4718512"/>
            <a:ext cx="2141933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Ihre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Bestellnummer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200" b="1" i="1" dirty="0" err="1">
                <a:solidFill>
                  <a:schemeClr val="bg1"/>
                </a:solidFill>
                <a:latin typeface="Segoe UI"/>
                <a:ea typeface="Segoe UI"/>
              </a:rPr>
              <a:t>lautet</a:t>
            </a:r>
            <a:r>
              <a:rPr lang="en-US" sz="1200" b="1" i="1" dirty="0">
                <a:solidFill>
                  <a:schemeClr val="bg1"/>
                </a:solidFill>
                <a:latin typeface="Segoe UI"/>
                <a:ea typeface="Segoe UI"/>
              </a:rPr>
              <a:t>: </a:t>
            </a:r>
            <a:endParaRPr lang="en-US" sz="12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  <p:sp>
        <p:nvSpPr>
          <p:cNvPr id="51" name="Content">
            <a:extLst>
              <a:ext uri="{FF2B5EF4-FFF2-40B4-BE49-F238E27FC236}">
                <a16:creationId xmlns:a16="http://schemas.microsoft.com/office/drawing/2014/main" id="{18A1E0A5-FEFE-401D-B28D-2914FF6942EB}"/>
              </a:ext>
            </a:extLst>
          </p:cNvPr>
          <p:cNvSpPr/>
          <p:nvPr>
            <p:custDataLst>
              <p:custData r:id="rId5"/>
            </p:custDataLst>
          </p:nvPr>
        </p:nvSpPr>
        <p:spPr>
          <a:xfrm>
            <a:off x="5285605" y="4697294"/>
            <a:ext cx="1220102" cy="228600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123456</a:t>
            </a:r>
          </a:p>
        </p:txBody>
      </p:sp>
      <p:sp>
        <p:nvSpPr>
          <p:cNvPr id="53" name="Content">
            <a:extLst>
              <a:ext uri="{FF2B5EF4-FFF2-40B4-BE49-F238E27FC236}">
                <a16:creationId xmlns:a16="http://schemas.microsoft.com/office/drawing/2014/main" id="{F4C90731-B81F-4174-8901-C4C838F5061A}"/>
              </a:ext>
            </a:extLst>
          </p:cNvPr>
          <p:cNvSpPr>
            <a:spLocks/>
          </p:cNvSpPr>
          <p:nvPr/>
        </p:nvSpPr>
        <p:spPr bwMode="auto">
          <a:xfrm>
            <a:off x="4559298" y="5212405"/>
            <a:ext cx="3192886" cy="261610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chemeClr val="bg1"/>
                </a:solidFill>
                <a:latin typeface="Segoe UI"/>
                <a:ea typeface="Segoe UI"/>
              </a:rPr>
              <a:t>Bitte</a:t>
            </a:r>
            <a:r>
              <a:rPr lang="en-US" sz="1400" b="1" dirty="0">
                <a:solidFill>
                  <a:schemeClr val="bg1"/>
                </a:solidFill>
                <a:latin typeface="Segoe UI"/>
                <a:ea typeface="Segoe UI"/>
              </a:rPr>
              <a:t> stets </a:t>
            </a:r>
            <a:r>
              <a:rPr lang="en-US" sz="1400" b="1" dirty="0" err="1">
                <a:solidFill>
                  <a:schemeClr val="bg1"/>
                </a:solidFill>
                <a:latin typeface="Segoe UI"/>
                <a:ea typeface="Segoe UI"/>
              </a:rPr>
              <a:t>bei</a:t>
            </a:r>
            <a:r>
              <a:rPr lang="en-US" sz="1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Segoe UI"/>
                <a:ea typeface="Segoe UI"/>
              </a:rPr>
              <a:t>Abholung</a:t>
            </a:r>
            <a:r>
              <a:rPr lang="en-US" sz="1400" b="1" dirty="0">
                <a:solidFill>
                  <a:schemeClr val="bg1"/>
                </a:solidFill>
                <a:latin typeface="Segoe UI"/>
                <a:ea typeface="Segoe UI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Segoe UI"/>
                <a:ea typeface="Segoe UI"/>
              </a:rPr>
              <a:t>angeben</a:t>
            </a:r>
            <a:r>
              <a:rPr lang="en-US" sz="1400" b="1" dirty="0">
                <a:solidFill>
                  <a:schemeClr val="bg1"/>
                </a:solidFill>
                <a:latin typeface="Segoe UI"/>
                <a:ea typeface="Segoe UI"/>
              </a:rPr>
              <a:t>!</a:t>
            </a:r>
            <a:endParaRPr lang="en-US" sz="1400" dirty="0">
              <a:solidFill>
                <a:schemeClr val="bg1"/>
              </a:solidFill>
              <a:latin typeface="Segoe UI"/>
              <a:ea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281062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15">
            <a:extLst>
              <a:ext uri="{FF2B5EF4-FFF2-40B4-BE49-F238E27FC236}">
                <a16:creationId xmlns:a16="http://schemas.microsoft.com/office/drawing/2014/main" id="{09CB2B01-4AC4-4A8A-8AA6-25AF8D044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27448" y="615536"/>
            <a:ext cx="9309399" cy="5651481"/>
          </a:xfrm>
          <a:prstGeom prst="rect">
            <a:avLst/>
          </a:prstGeom>
          <a:solidFill>
            <a:srgbClr val="160411"/>
          </a:solidFill>
        </p:spPr>
      </p:pic>
      <p:sp>
        <p:nvSpPr>
          <p:cNvPr id="8" name="Content">
            <a:extLst>
              <a:ext uri="{FF2B5EF4-FFF2-40B4-BE49-F238E27FC236}">
                <a16:creationId xmlns:a16="http://schemas.microsoft.com/office/drawing/2014/main" id="{34E0BC5A-047E-402C-AAF1-0CB9D67889C5}"/>
              </a:ext>
            </a:extLst>
          </p:cNvPr>
          <p:cNvSpPr>
            <a:spLocks/>
          </p:cNvSpPr>
          <p:nvPr/>
        </p:nvSpPr>
        <p:spPr bwMode="auto">
          <a:xfrm>
            <a:off x="4001335" y="1134398"/>
            <a:ext cx="3366627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Administrator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Bereich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10" name="List">
            <a:extLst>
              <a:ext uri="{FF2B5EF4-FFF2-40B4-BE49-F238E27FC236}">
                <a16:creationId xmlns:a16="http://schemas.microsoft.com/office/drawing/2014/main" id="{282A2970-42D6-4953-ADEA-B77AD6837BE1}"/>
              </a:ext>
            </a:extLst>
          </p:cNvPr>
          <p:cNvGrpSpPr/>
          <p:nvPr/>
        </p:nvGrpSpPr>
        <p:grpSpPr bwMode="auto">
          <a:xfrm>
            <a:off x="2418823" y="2866795"/>
            <a:ext cx="1651415" cy="563489"/>
            <a:chOff x="4610405" y="3047458"/>
            <a:chExt cx="1651415" cy="1533688"/>
          </a:xfrm>
        </p:grpSpPr>
        <p:grpSp>
          <p:nvGrpSpPr>
            <p:cNvPr id="11" name="Group 2">
              <a:extLst>
                <a:ext uri="{FF2B5EF4-FFF2-40B4-BE49-F238E27FC236}">
                  <a16:creationId xmlns:a16="http://schemas.microsoft.com/office/drawing/2014/main" id="{39008A44-5B65-45D6-9B4D-F1DC874E6056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88"/>
              <a:chOff x="4648810" y="3359442"/>
              <a:chExt cx="713680" cy="756305"/>
            </a:xfrm>
          </p:grpSpPr>
          <p:sp>
            <p:nvSpPr>
              <p:cNvPr id="17" name="Background">
                <a:extLst>
                  <a:ext uri="{FF2B5EF4-FFF2-40B4-BE49-F238E27FC236}">
                    <a16:creationId xmlns:a16="http://schemas.microsoft.com/office/drawing/2014/main" id="{EE41811C-D624-4CD9-89F8-B1B623EFC51A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18" name="Content">
                <a:extLst>
                  <a:ext uri="{FF2B5EF4-FFF2-40B4-BE49-F238E27FC236}">
                    <a16:creationId xmlns:a16="http://schemas.microsoft.com/office/drawing/2014/main" id="{AB3EB1BD-8C87-4B9D-B188-E40D5A6E5281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25337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Hinzufügen</a:t>
                </a:r>
              </a:p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Löschen</a:t>
                </a:r>
              </a:p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Bearbeiten</a:t>
                </a: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12" name="Group 3">
              <a:extLst>
                <a:ext uri="{FF2B5EF4-FFF2-40B4-BE49-F238E27FC236}">
                  <a16:creationId xmlns:a16="http://schemas.microsoft.com/office/drawing/2014/main" id="{28827FF9-6E63-4B6B-B039-17138C6CA821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7"/>
              <a:chOff x="4496659" y="1543110"/>
              <a:chExt cx="147992" cy="3562286"/>
            </a:xfrm>
          </p:grpSpPr>
          <p:sp>
            <p:nvSpPr>
              <p:cNvPr id="13" name="ScrollBar">
                <a:extLst>
                  <a:ext uri="{FF2B5EF4-FFF2-40B4-BE49-F238E27FC236}">
                    <a16:creationId xmlns:a16="http://schemas.microsoft.com/office/drawing/2014/main" id="{7D487D5E-0E34-47D0-B8AB-4A21DBA57D34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6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14" name="Slider">
                <a:extLst>
                  <a:ext uri="{FF2B5EF4-FFF2-40B4-BE49-F238E27FC236}">
                    <a16:creationId xmlns:a16="http://schemas.microsoft.com/office/drawing/2014/main" id="{54A3D6AB-8F47-481E-A0B6-2C616A969268}"/>
                  </a:ext>
                </a:extLst>
              </p:cNvPr>
              <p:cNvSpPr/>
              <p:nvPr/>
            </p:nvSpPr>
            <p:spPr bwMode="auto">
              <a:xfrm>
                <a:off x="4496659" y="2449874"/>
                <a:ext cx="147992" cy="1051087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UpArrow">
                <a:extLst>
                  <a:ext uri="{FF2B5EF4-FFF2-40B4-BE49-F238E27FC236}">
                    <a16:creationId xmlns:a16="http://schemas.microsoft.com/office/drawing/2014/main" id="{F32C1A23-E168-4BF5-8989-0AF52A99F763}"/>
                  </a:ext>
                </a:extLst>
              </p:cNvPr>
              <p:cNvSpPr/>
              <p:nvPr/>
            </p:nvSpPr>
            <p:spPr bwMode="auto">
              <a:xfrm>
                <a:off x="4538651" y="1654520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DownArrow">
                <a:extLst>
                  <a:ext uri="{FF2B5EF4-FFF2-40B4-BE49-F238E27FC236}">
                    <a16:creationId xmlns:a16="http://schemas.microsoft.com/office/drawing/2014/main" id="{60C541DE-668C-4353-9AAF-CCB28A79A0C3}"/>
                  </a:ext>
                </a:extLst>
              </p:cNvPr>
              <p:cNvSpPr/>
              <p:nvPr/>
            </p:nvSpPr>
            <p:spPr bwMode="auto">
              <a:xfrm rot="10800000">
                <a:off x="4538651" y="4812177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19" name="Content">
            <a:extLst>
              <a:ext uri="{FF2B5EF4-FFF2-40B4-BE49-F238E27FC236}">
                <a16:creationId xmlns:a16="http://schemas.microsoft.com/office/drawing/2014/main" id="{D2C608B0-1074-4FA0-85CE-CFC6D8A79B81}"/>
              </a:ext>
            </a:extLst>
          </p:cNvPr>
          <p:cNvSpPr/>
          <p:nvPr/>
        </p:nvSpPr>
        <p:spPr bwMode="auto">
          <a:xfrm>
            <a:off x="2423592" y="2633373"/>
            <a:ext cx="1651415" cy="228600"/>
          </a:xfrm>
          <a:prstGeom prst="rect">
            <a:avLst/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r>
              <a:rPr lang="en-US" sz="1200" b="1" dirty="0" err="1">
                <a:solidFill>
                  <a:srgbClr val="000000"/>
                </a:solidFill>
                <a:latin typeface="Segoe UI"/>
              </a:rPr>
              <a:t>Filme</a:t>
            </a:r>
            <a:r>
              <a:rPr lang="en-US" sz="1200" b="1" dirty="0">
                <a:solidFill>
                  <a:srgbClr val="000000"/>
                </a:solidFill>
                <a:latin typeface="Segoe UI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Segoe UI"/>
              </a:rPr>
              <a:t>Verwalten</a:t>
            </a:r>
            <a:endParaRPr lang="en-US" sz="1200" b="1" dirty="0">
              <a:solidFill>
                <a:srgbClr val="000000"/>
              </a:solidFill>
              <a:latin typeface="Segoe UI"/>
            </a:endParaRPr>
          </a:p>
        </p:txBody>
      </p:sp>
      <p:grpSp>
        <p:nvGrpSpPr>
          <p:cNvPr id="20" name="List">
            <a:extLst>
              <a:ext uri="{FF2B5EF4-FFF2-40B4-BE49-F238E27FC236}">
                <a16:creationId xmlns:a16="http://schemas.microsoft.com/office/drawing/2014/main" id="{3BC18DB0-8043-403E-8300-55BA0E564371}"/>
              </a:ext>
            </a:extLst>
          </p:cNvPr>
          <p:cNvGrpSpPr/>
          <p:nvPr/>
        </p:nvGrpSpPr>
        <p:grpSpPr bwMode="auto">
          <a:xfrm>
            <a:off x="5951984" y="2855452"/>
            <a:ext cx="1936779" cy="563489"/>
            <a:chOff x="4610405" y="3047458"/>
            <a:chExt cx="1651415" cy="1533688"/>
          </a:xfrm>
        </p:grpSpPr>
        <p:grpSp>
          <p:nvGrpSpPr>
            <p:cNvPr id="21" name="Group 2">
              <a:extLst>
                <a:ext uri="{FF2B5EF4-FFF2-40B4-BE49-F238E27FC236}">
                  <a16:creationId xmlns:a16="http://schemas.microsoft.com/office/drawing/2014/main" id="{78C8B412-9DFB-4C25-ADE8-6B2DBD8DA5AD}"/>
                </a:ext>
              </a:extLst>
            </p:cNvPr>
            <p:cNvGrpSpPr/>
            <p:nvPr/>
          </p:nvGrpSpPr>
          <p:grpSpPr bwMode="auto">
            <a:xfrm>
              <a:off x="4610405" y="3047458"/>
              <a:ext cx="1651415" cy="1533688"/>
              <a:chOff x="4648810" y="3359442"/>
              <a:chExt cx="713680" cy="756305"/>
            </a:xfrm>
          </p:grpSpPr>
          <p:sp>
            <p:nvSpPr>
              <p:cNvPr id="27" name="Background">
                <a:extLst>
                  <a:ext uri="{FF2B5EF4-FFF2-40B4-BE49-F238E27FC236}">
                    <a16:creationId xmlns:a16="http://schemas.microsoft.com/office/drawing/2014/main" id="{EB607473-1987-456D-BC39-5D0BDF9C94A6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56305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en-US" sz="1050" b="0" i="0" u="none" strike="noStrike" cap="none" spc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latin typeface="Segoe UI"/>
                  <a:ea typeface="+mn-ea"/>
                </a:endParaRPr>
              </a:p>
            </p:txBody>
          </p:sp>
          <p:sp>
            <p:nvSpPr>
              <p:cNvPr id="28" name="Content">
                <a:extLst>
                  <a:ext uri="{FF2B5EF4-FFF2-40B4-BE49-F238E27FC236}">
                    <a16:creationId xmlns:a16="http://schemas.microsoft.com/office/drawing/2014/main" id="{920298CA-405D-46F6-ABF5-FCAE93F0D5B6}"/>
                  </a:ext>
                </a:extLst>
              </p:cNvPr>
              <p:cNvSpPr/>
              <p:nvPr/>
            </p:nvSpPr>
            <p:spPr bwMode="auto">
              <a:xfrm>
                <a:off x="4648810" y="3359442"/>
                <a:ext cx="713680" cy="725337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Hinzufügen</a:t>
                </a:r>
              </a:p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Löschen</a:t>
                </a:r>
              </a:p>
              <a:p>
                <a:pPr>
                  <a:defRPr/>
                </a:pPr>
                <a:r>
                  <a:rPr lang="de-DE" sz="1200" dirty="0">
                    <a:solidFill>
                      <a:sysClr val="windowText" lastClr="000000"/>
                    </a:solidFill>
                    <a:latin typeface="Segoe UI"/>
                  </a:rPr>
                  <a:t>Bearbeiten</a:t>
                </a: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  <a:p>
                <a:pPr>
                  <a:defRPr/>
                </a:pPr>
                <a:endParaRPr lang="en-US" sz="1200" dirty="0">
                  <a:solidFill>
                    <a:sysClr val="windowText" lastClr="000000"/>
                  </a:solidFill>
                  <a:latin typeface="Segoe UI"/>
                </a:endParaRPr>
              </a:p>
            </p:txBody>
          </p:sp>
        </p:grpSp>
        <p:grpSp>
          <p:nvGrpSpPr>
            <p:cNvPr id="22" name="Group 3">
              <a:extLst>
                <a:ext uri="{FF2B5EF4-FFF2-40B4-BE49-F238E27FC236}">
                  <a16:creationId xmlns:a16="http://schemas.microsoft.com/office/drawing/2014/main" id="{B242E289-318F-4190-9398-0AB328F5143A}"/>
                </a:ext>
              </a:extLst>
            </p:cNvPr>
            <p:cNvGrpSpPr/>
            <p:nvPr/>
          </p:nvGrpSpPr>
          <p:grpSpPr bwMode="auto">
            <a:xfrm>
              <a:off x="6113828" y="3047458"/>
              <a:ext cx="147992" cy="1533687"/>
              <a:chOff x="4496659" y="1543110"/>
              <a:chExt cx="147992" cy="3562286"/>
            </a:xfrm>
          </p:grpSpPr>
          <p:sp>
            <p:nvSpPr>
              <p:cNvPr id="23" name="ScrollBar">
                <a:extLst>
                  <a:ext uri="{FF2B5EF4-FFF2-40B4-BE49-F238E27FC236}">
                    <a16:creationId xmlns:a16="http://schemas.microsoft.com/office/drawing/2014/main" id="{3B05F166-211B-4F7C-9C9C-86E1CCBE70D9}"/>
                  </a:ext>
                </a:extLst>
              </p:cNvPr>
              <p:cNvSpPr/>
              <p:nvPr/>
            </p:nvSpPr>
            <p:spPr bwMode="auto">
              <a:xfrm>
                <a:off x="4496659" y="1543110"/>
                <a:ext cx="147992" cy="3562286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>
                  <a:defRPr/>
                </a:pPr>
                <a:endParaRPr lang="en-US"/>
              </a:p>
            </p:txBody>
          </p:sp>
          <p:sp>
            <p:nvSpPr>
              <p:cNvPr id="24" name="Slider">
                <a:extLst>
                  <a:ext uri="{FF2B5EF4-FFF2-40B4-BE49-F238E27FC236}">
                    <a16:creationId xmlns:a16="http://schemas.microsoft.com/office/drawing/2014/main" id="{6384E3BB-FA09-4C8A-B4EB-38754D7EBA0D}"/>
                  </a:ext>
                </a:extLst>
              </p:cNvPr>
              <p:cNvSpPr/>
              <p:nvPr/>
            </p:nvSpPr>
            <p:spPr bwMode="auto">
              <a:xfrm>
                <a:off x="4496659" y="2449874"/>
                <a:ext cx="147992" cy="1051087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UpArrow">
                <a:extLst>
                  <a:ext uri="{FF2B5EF4-FFF2-40B4-BE49-F238E27FC236}">
                    <a16:creationId xmlns:a16="http://schemas.microsoft.com/office/drawing/2014/main" id="{6843CB81-8FE5-40CA-BFA5-8E752C15A2F9}"/>
                  </a:ext>
                </a:extLst>
              </p:cNvPr>
              <p:cNvSpPr/>
              <p:nvPr/>
            </p:nvSpPr>
            <p:spPr bwMode="auto">
              <a:xfrm>
                <a:off x="4538651" y="1654520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DownArrow">
                <a:extLst>
                  <a:ext uri="{FF2B5EF4-FFF2-40B4-BE49-F238E27FC236}">
                    <a16:creationId xmlns:a16="http://schemas.microsoft.com/office/drawing/2014/main" id="{8E22A595-5C51-4C54-A3DD-99949CC79F73}"/>
                  </a:ext>
                </a:extLst>
              </p:cNvPr>
              <p:cNvSpPr/>
              <p:nvPr/>
            </p:nvSpPr>
            <p:spPr bwMode="auto">
              <a:xfrm rot="10800000">
                <a:off x="4538651" y="4812177"/>
                <a:ext cx="64008" cy="194129"/>
              </a:xfrm>
              <a:prstGeom prst="triangle">
                <a:avLst>
                  <a:gd name="adj" fmla="val 50000"/>
                </a:avLst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sp>
        <p:nvSpPr>
          <p:cNvPr id="29" name="Content">
            <a:extLst>
              <a:ext uri="{FF2B5EF4-FFF2-40B4-BE49-F238E27FC236}">
                <a16:creationId xmlns:a16="http://schemas.microsoft.com/office/drawing/2014/main" id="{900D62B5-EF33-4755-B262-CFC2C682A763}"/>
              </a:ext>
            </a:extLst>
          </p:cNvPr>
          <p:cNvSpPr/>
          <p:nvPr/>
        </p:nvSpPr>
        <p:spPr bwMode="auto">
          <a:xfrm>
            <a:off x="5951984" y="2633373"/>
            <a:ext cx="1936779" cy="228600"/>
          </a:xfrm>
          <a:prstGeom prst="rect">
            <a:avLst/>
          </a:prstGeom>
          <a:solidFill>
            <a:schemeClr val="bg2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>
              <a:defRPr/>
            </a:pPr>
            <a:r>
              <a:rPr lang="en-US" sz="1200" b="1" dirty="0" err="1">
                <a:latin typeface="Segoe UI"/>
              </a:rPr>
              <a:t>Kinoprogramm</a:t>
            </a:r>
            <a:r>
              <a:rPr lang="en-US" sz="1200" b="1" dirty="0">
                <a:latin typeface="Segoe UI"/>
              </a:rPr>
              <a:t> </a:t>
            </a:r>
            <a:r>
              <a:rPr lang="en-US" sz="1200" b="1" dirty="0" err="1">
                <a:latin typeface="Segoe UI"/>
              </a:rPr>
              <a:t>Verwalten</a:t>
            </a:r>
            <a:endParaRPr lang="en-US" sz="1200" b="1" dirty="0">
              <a:solidFill>
                <a:srgbClr val="00000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532486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rafik 15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839416" y="603259"/>
            <a:ext cx="9309399" cy="5651481"/>
          </a:xfrm>
          <a:prstGeom prst="rect">
            <a:avLst/>
          </a:prstGeom>
        </p:spPr>
      </p:pic>
      <p:sp>
        <p:nvSpPr>
          <p:cNvPr id="5" name="Content"/>
          <p:cNvSpPr>
            <a:spLocks/>
          </p:cNvSpPr>
          <p:nvPr/>
        </p:nvSpPr>
        <p:spPr bwMode="auto">
          <a:xfrm>
            <a:off x="4001335" y="1134398"/>
            <a:ext cx="2746265" cy="415498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Filme</a:t>
            </a:r>
            <a:r>
              <a:rPr lang="en-US" sz="2400" b="1" dirty="0">
                <a:solidFill>
                  <a:srgbClr val="000000"/>
                </a:solidFill>
                <a:latin typeface="Segoe UI"/>
                <a:ea typeface="Segoe UI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Segoe UI"/>
                <a:ea typeface="Segoe UI"/>
              </a:rPr>
              <a:t>Hinzufügen</a:t>
            </a:r>
            <a:endParaRPr lang="en-US" sz="2400" b="1" dirty="0">
              <a:solidFill>
                <a:srgbClr val="000000"/>
              </a:solidFill>
              <a:latin typeface="Segoe UI"/>
              <a:ea typeface="Segoe UI"/>
            </a:endParaRPr>
          </a:p>
        </p:txBody>
      </p:sp>
      <p:sp>
        <p:nvSpPr>
          <p:cNvPr id="6" name="Content"/>
          <p:cNvSpPr/>
          <p:nvPr/>
        </p:nvSpPr>
        <p:spPr bwMode="auto">
          <a:xfrm>
            <a:off x="1550091" y="5029200"/>
            <a:ext cx="1106592" cy="228600"/>
          </a:xfrm>
          <a:prstGeom prst="roundRect">
            <a:avLst>
              <a:gd name="adj" fmla="val 16667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>
              <a:defRPr/>
            </a:pPr>
            <a:r>
              <a:rPr lang="en-US" sz="1200">
                <a:solidFill>
                  <a:srgbClr val="000000"/>
                </a:solidFill>
                <a:latin typeface="Segoe UI"/>
              </a:rPr>
              <a:t>Hinzufügen</a:t>
            </a:r>
          </a:p>
        </p:txBody>
      </p:sp>
      <p:sp>
        <p:nvSpPr>
          <p:cNvPr id="7" name="Content"/>
          <p:cNvSpPr>
            <a:spLocks/>
          </p:cNvSpPr>
          <p:nvPr/>
        </p:nvSpPr>
        <p:spPr bwMode="auto">
          <a:xfrm>
            <a:off x="1634623" y="2033926"/>
            <a:ext cx="504049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Titel:</a:t>
            </a:r>
          </a:p>
        </p:txBody>
      </p:sp>
      <p:sp>
        <p:nvSpPr>
          <p:cNvPr id="8" name="Content"/>
          <p:cNvSpPr>
            <a:spLocks/>
          </p:cNvSpPr>
          <p:nvPr/>
        </p:nvSpPr>
        <p:spPr bwMode="auto">
          <a:xfrm>
            <a:off x="1659665" y="3333276"/>
            <a:ext cx="627095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Länge:</a:t>
            </a:r>
          </a:p>
        </p:txBody>
      </p:sp>
      <p:sp>
        <p:nvSpPr>
          <p:cNvPr id="9" name="Content"/>
          <p:cNvSpPr>
            <a:spLocks/>
          </p:cNvSpPr>
          <p:nvPr/>
        </p:nvSpPr>
        <p:spPr bwMode="auto">
          <a:xfrm>
            <a:off x="1664923" y="3860302"/>
            <a:ext cx="621837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Genre:</a:t>
            </a:r>
          </a:p>
        </p:txBody>
      </p:sp>
      <p:sp>
        <p:nvSpPr>
          <p:cNvPr id="10" name="Content"/>
          <p:cNvSpPr>
            <a:spLocks/>
          </p:cNvSpPr>
          <p:nvPr/>
        </p:nvSpPr>
        <p:spPr bwMode="auto">
          <a:xfrm>
            <a:off x="1634623" y="2381494"/>
            <a:ext cx="494944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Jahr:</a:t>
            </a:r>
          </a:p>
        </p:txBody>
      </p:sp>
      <p:sp>
        <p:nvSpPr>
          <p:cNvPr id="11" name="Content"/>
          <p:cNvSpPr>
            <a:spLocks/>
          </p:cNvSpPr>
          <p:nvPr/>
        </p:nvSpPr>
        <p:spPr bwMode="auto">
          <a:xfrm>
            <a:off x="1615168" y="2839208"/>
            <a:ext cx="758540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Sprache:</a:t>
            </a:r>
          </a:p>
        </p:txBody>
      </p:sp>
      <p:sp>
        <p:nvSpPr>
          <p:cNvPr id="12" name="Content"/>
          <p:cNvSpPr>
            <a:spLocks/>
          </p:cNvSpPr>
          <p:nvPr/>
        </p:nvSpPr>
        <p:spPr bwMode="auto">
          <a:xfrm>
            <a:off x="1664890" y="4301242"/>
            <a:ext cx="463140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r>
              <a:rPr lang="en-US" sz="1200">
                <a:solidFill>
                  <a:srgbClr val="000000"/>
                </a:solidFill>
                <a:latin typeface="Segoe UI"/>
                <a:ea typeface="Segoe UI"/>
              </a:rPr>
              <a:t>FSK:</a:t>
            </a:r>
          </a:p>
        </p:txBody>
      </p:sp>
      <p:sp>
        <p:nvSpPr>
          <p:cNvPr id="13" name="Content"/>
          <p:cNvSpPr>
            <a:spLocks/>
          </p:cNvSpPr>
          <p:nvPr/>
        </p:nvSpPr>
        <p:spPr bwMode="auto">
          <a:xfrm>
            <a:off x="4255198" y="4913784"/>
            <a:ext cx="184731" cy="230832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pPr>
              <a:defRPr/>
            </a:pPr>
            <a:endParaRPr lang="en-US" sz="1200">
              <a:solidFill>
                <a:srgbClr val="000000"/>
              </a:solidFill>
              <a:latin typeface="Segoe UI"/>
              <a:ea typeface="Segoe UI"/>
            </a:endParaRPr>
          </a:p>
        </p:txBody>
      </p:sp>
      <p:grpSp>
        <p:nvGrpSpPr>
          <p:cNvPr id="14" name="CheckBoxChecked"/>
          <p:cNvGrpSpPr/>
          <p:nvPr/>
        </p:nvGrpSpPr>
        <p:grpSpPr bwMode="auto">
          <a:xfrm>
            <a:off x="1634623" y="4645908"/>
            <a:ext cx="440507" cy="230832"/>
            <a:chOff x="4317072" y="3312427"/>
            <a:chExt cx="440507" cy="230832"/>
          </a:xfrm>
        </p:grpSpPr>
        <p:grpSp>
          <p:nvGrpSpPr>
            <p:cNvPr id="15" name="Group 2"/>
            <p:cNvGrpSpPr/>
            <p:nvPr/>
          </p:nvGrpSpPr>
          <p:grpSpPr bwMode="auto">
            <a:xfrm>
              <a:off x="4354457" y="3312427"/>
              <a:ext cx="403122" cy="230832"/>
              <a:chOff x="5179888" y="2087451"/>
              <a:chExt cx="377809" cy="216403"/>
            </a:xfrm>
          </p:grpSpPr>
          <p:sp>
            <p:nvSpPr>
              <p:cNvPr id="16" name="Content"/>
              <p:cNvSpPr>
                <a:spLocks/>
              </p:cNvSpPr>
              <p:nvPr/>
            </p:nvSpPr>
            <p:spPr bwMode="auto">
              <a:xfrm>
                <a:off x="5179888" y="2087451"/>
                <a:ext cx="377809" cy="216403"/>
              </a:xfrm>
              <a:prstGeom prst="rect">
                <a:avLst/>
              </a:prstGeom>
              <a:noFill/>
            </p:spPr>
            <p:txBody>
              <a:bodyPr wrap="none" lIns="164592" tIns="18288" rIns="45720" bIns="27432" rtlCol="0" anchor="ctr" anchorCtr="0">
                <a:spAutoFit/>
              </a:bodyPr>
              <a:lstStyle/>
              <a:p>
                <a:pPr>
                  <a:defRPr/>
                </a:pPr>
                <a:r>
                  <a:rPr lang="en-US" sz="1200">
                    <a:latin typeface="Segoe UI"/>
                    <a:ea typeface="Segoe UI"/>
                  </a:rPr>
                  <a:t>3D</a:t>
                </a:r>
              </a:p>
            </p:txBody>
          </p:sp>
          <p:sp>
            <p:nvSpPr>
              <p:cNvPr id="17" name="CheckBox"/>
              <p:cNvSpPr/>
              <p:nvPr/>
            </p:nvSpPr>
            <p:spPr bwMode="auto">
              <a:xfrm>
                <a:off x="5179888" y="2146836"/>
                <a:ext cx="100013" cy="97631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65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pic>
          <p:nvPicPr>
            <p:cNvPr id="18" name="Check" descr="C:\Users\t-dantay\Documents\WPIcons\appbar.check.rest.png"/>
            <p:cNvPicPr>
              <a:picLocks noChangeAspect="1" noChangeArrowheads="1"/>
            </p:cNvPicPr>
            <p:nvPr/>
          </p:nvPicPr>
          <p:blipFill>
            <a:blip r:embed="rId3"/>
            <a:stretch/>
          </p:blipFill>
          <p:spPr bwMode="auto">
            <a:xfrm>
              <a:off x="4317072" y="3336403"/>
              <a:ext cx="182880" cy="182880"/>
            </a:xfrm>
            <a:prstGeom prst="rect">
              <a:avLst/>
            </a:prstGeom>
            <a:noFill/>
          </p:spPr>
        </p:pic>
      </p:grpSp>
      <p:grpSp>
        <p:nvGrpSpPr>
          <p:cNvPr id="19" name="Gruppieren 55"/>
          <p:cNvGrpSpPr/>
          <p:nvPr/>
        </p:nvGrpSpPr>
        <p:grpSpPr bwMode="auto">
          <a:xfrm>
            <a:off x="2376000" y="2052000"/>
            <a:ext cx="1220102" cy="2480048"/>
            <a:chOff x="2498736" y="2026413"/>
            <a:chExt cx="1220102" cy="2480048"/>
          </a:xfrm>
        </p:grpSpPr>
        <p:sp>
          <p:nvSpPr>
            <p:cNvPr id="20" name="Content"/>
            <p:cNvSpPr/>
            <p:nvPr/>
          </p:nvSpPr>
          <p:spPr bwMode="auto">
            <a:xfrm>
              <a:off x="2498736" y="2026413"/>
              <a:ext cx="1220102" cy="219652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Content"/>
            <p:cNvSpPr/>
            <p:nvPr/>
          </p:nvSpPr>
          <p:spPr bwMode="auto">
            <a:xfrm>
              <a:off x="2498736" y="2385379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Content"/>
            <p:cNvSpPr/>
            <p:nvPr/>
          </p:nvSpPr>
          <p:spPr bwMode="auto">
            <a:xfrm>
              <a:off x="2498736" y="2819565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Content"/>
            <p:cNvSpPr/>
            <p:nvPr/>
          </p:nvSpPr>
          <p:spPr bwMode="auto">
            <a:xfrm>
              <a:off x="2498736" y="3335508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Content"/>
            <p:cNvSpPr/>
            <p:nvPr/>
          </p:nvSpPr>
          <p:spPr bwMode="auto">
            <a:xfrm>
              <a:off x="2498736" y="3840209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Content"/>
            <p:cNvSpPr/>
            <p:nvPr/>
          </p:nvSpPr>
          <p:spPr bwMode="auto">
            <a:xfrm>
              <a:off x="2498736" y="4277861"/>
              <a:ext cx="1220102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none" lIns="45720" tIns="18288" rIns="45720" bIns="18288" rtlCol="0" anchor="ctr">
              <a:noAutofit/>
            </a:bodyPr>
            <a:lstStyle/>
            <a:p>
              <a:pPr>
                <a:defRPr/>
              </a:pPr>
              <a:endParaRPr lang="en-US" sz="1200">
                <a:solidFill>
                  <a:srgbClr val="000000"/>
                </a:solidFill>
                <a:latin typeface="Segoe U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10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11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12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13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14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15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16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17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8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19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0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21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3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4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6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7.xml><?xml version="1.0" encoding="utf-8"?>
<Control xmlns="http://schemas.microsoft.com/VisualStudio/2011/storyboarding/control">
  <Id Name="System.Storyboarding.Common.NumericStepper" Revision="1" Stencil="System.Storyboarding.Common" StencilVersion="0.1"/>
</Control>
</file>

<file path=customXml/item28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9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3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0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1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2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33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34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6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4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5.xml><?xml version="1.0" encoding="utf-8"?>
<Control xmlns="http://schemas.microsoft.com/VisualStudio/2011/storyboarding/control">
  <Id Name="System.Storyboarding.Common.SearchBox" Revision="1" Stencil="System.Storyboarding.Common" StencilVersion="0.1"/>
</Control>
</file>

<file path=customXml/item6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7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8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9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Props1.xml><?xml version="1.0" encoding="utf-8"?>
<ds:datastoreItem xmlns:ds="http://schemas.openxmlformats.org/officeDocument/2006/customXml" ds:itemID="{CE3DB4A7-0A83-4EB3-9F3C-C55D3D3EF5D9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D889C2D4-5506-453B-8BC2-C3182C0D19CB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8968AFB0-B005-4EEF-986F-1D8DCB402426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9C712AD9-BD71-419E-9FA0-F1347B25E8C2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3C5FD439-EEB6-46CC-9A97-C833212EA4D3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C13C3C02-C566-41B5-8945-F6F1A9010893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10CE5D6D-DD39-4A0D-8B00-AE1981962846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B9764BA0-3ABF-4AAD-9FF4-FF4338FAD3DA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4DC991AC-0DE1-41D9-9D89-71BA498D490E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94B87DD5-B98B-412A-846F-3BE568FFE1AA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AF00A564-181F-4D17-B8A1-A7651AC7E93B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9CC8BF16-E508-4E5A-96EE-78AD32A47D4B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B5AC85C2-11DD-43F8-A7F4-5481A634412D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F9E4A7F1-50ED-4483-907F-D927A23F5E08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FBA8D82E-6811-4E5A-8FE6-4DC034227C9E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DD3F0187-4F03-49B1-B293-10003666DF18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F6D955B1-B421-4215-879C-14AA1C3AD96B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BC27AAF3-8407-4BB8-97F2-1B0D3B490BF2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E74AF41B-4221-4940-812D-1880390F6D77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2D05733B-0B17-4A4A-B1D8-D3ECDBE9B41D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E7DF92A3-1B11-4A38-8364-51A7CB2A5A41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8A53A2A0-A5D1-491B-A532-3A3F9E45C52A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8A13702E-450F-4E53-BB16-096B6C080D25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CB055AB0-0028-4D09-ADB3-6143C66A5D32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7E212E81-E07B-4AC7-9A34-C656B920CF4B}">
  <ds:schemaRefs>
    <ds:schemaRef ds:uri="http://schemas.microsoft.com/VisualStudio/2011/storyboarding/control"/>
  </ds:schemaRefs>
</ds:datastoreItem>
</file>

<file path=customXml/itemProps32.xml><?xml version="1.0" encoding="utf-8"?>
<ds:datastoreItem xmlns:ds="http://schemas.openxmlformats.org/officeDocument/2006/customXml" ds:itemID="{8A4FCC22-9677-4F8C-882D-A7BC7A1349C6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80642EDE-2E48-49ED-8A9A-117DCDE1D86F}">
  <ds:schemaRefs>
    <ds:schemaRef ds:uri="http://schemas.microsoft.com/VisualStudio/2011/storyboarding/control"/>
  </ds:schemaRefs>
</ds:datastoreItem>
</file>

<file path=customXml/itemProps34.xml><?xml version="1.0" encoding="utf-8"?>
<ds:datastoreItem xmlns:ds="http://schemas.openxmlformats.org/officeDocument/2006/customXml" ds:itemID="{C9389C63-3711-4D71-B7E7-9467EABD2F0A}">
  <ds:schemaRefs>
    <ds:schemaRef ds:uri="http://schemas.microsoft.com/VisualStudio/2011/storyboarding/control"/>
  </ds:schemaRefs>
</ds:datastoreItem>
</file>

<file path=customXml/itemProps35.xml><?xml version="1.0" encoding="utf-8"?>
<ds:datastoreItem xmlns:ds="http://schemas.openxmlformats.org/officeDocument/2006/customXml" ds:itemID="{A82DB869-54D9-43BF-8651-2051F66192BE}">
  <ds:schemaRefs>
    <ds:schemaRef ds:uri="http://schemas.microsoft.com/VisualStudio/2011/storyboarding/control"/>
  </ds:schemaRefs>
</ds:datastoreItem>
</file>

<file path=customXml/itemProps36.xml><?xml version="1.0" encoding="utf-8"?>
<ds:datastoreItem xmlns:ds="http://schemas.openxmlformats.org/officeDocument/2006/customXml" ds:itemID="{D7CC20B6-E3BC-4460-88F2-20893DC1B1DF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6EAC765F-2242-48AE-B3BD-46B330FA5A8F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C8DB6CF4-F4CF-4B70-8525-4B3135F620EC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B5E045DC-FB9A-4D14-BADE-5420D7AEFB43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2905FDFD-22EC-479A-8B1B-4103B5ADAA37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BEBF4B86-4DCB-4560-9A9F-F9F3DB658E91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B8230236-2E43-4B5E-B785-6775E9D3904B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386</Words>
  <Application>Microsoft Office PowerPoint</Application>
  <PresentationFormat>Breitbild</PresentationFormat>
  <Paragraphs>220</Paragraphs>
  <Slides>18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Segoe UI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Charly Duke</cp:lastModifiedBy>
  <cp:revision>17</cp:revision>
  <dcterms:modified xsi:type="dcterms:W3CDTF">2017-11-29T20:30:58Z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